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1419" r:id="rId2"/>
    <p:sldId id="1420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86AFD0-DCE7-49B3-9371-270318CFF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01097C-2072-4869-BF51-47F09F8021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EBF9BA-53B3-4F61-98CA-AA8335B0C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449B-A93A-4A26-B603-83D54D634680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6077EA-FF7E-4115-A069-7C66BF5CE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84B8F1-D685-4C89-9300-C99877E76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5ED90-3CD2-413E-BF2E-64686E4B4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612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D9A66-B0F1-49B9-9A7C-89B4AE8C45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304815-EB0F-4377-9E5B-D5D257C689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0B8698-42CE-4D66-85B4-34D176955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449B-A93A-4A26-B603-83D54D634680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8F0FE6-242A-45B3-AE41-D961F63EF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9B9AF7-C690-4960-932C-69ED6760B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5ED90-3CD2-413E-BF2E-64686E4B4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8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DBB24C-683F-4C06-8B41-F4AA642754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6BAB05-640B-4577-ACCD-FE77D72B3A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BBF1AC-4812-43CE-9F06-A1CC39CDBB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449B-A93A-4A26-B603-83D54D634680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65D49A-9F7D-4473-A80F-D7A3D880A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F35238-712E-4123-885C-986C8E065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5ED90-3CD2-413E-BF2E-64686E4B4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742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1AB451-1AC1-4DDF-920D-C39D31C5D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B562E1-CB37-4E6A-B0C4-B804B30014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66E9BF-45A7-413D-9413-3D61D7EE6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449B-A93A-4A26-B603-83D54D634680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59A3C6-7B60-4D79-83E2-1C6380804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209A45-9C2E-4CB0-BB8B-5A8E1F3DB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5ED90-3CD2-413E-BF2E-64686E4B4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21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A9CFE-9DBC-4BDA-9649-AB58C81EDA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9B8A93-E2C6-43E0-A488-8586D783BE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6B5E1A-CC1B-4A0C-AACC-BD36A1419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449B-A93A-4A26-B603-83D54D634680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DDCA50-1637-4267-BEA0-D2B68287D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78F855-2102-4C70-95EF-E657796EE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5ED90-3CD2-413E-BF2E-64686E4B4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088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276D2D-E8BC-4B52-BE9F-EFCEB7A1C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551734-0E06-44E8-AB77-F1939C370E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F6E2EA-2BDC-41DF-A21A-5548553860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BA856D-DBDE-47AA-B087-08C390E2E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449B-A93A-4A26-B603-83D54D634680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C8BFFA-F369-4072-BF20-6FA7C1A57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C48126-3CD0-4D23-8DCD-2768FFFB5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5ED90-3CD2-413E-BF2E-64686E4B4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055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FC3412-5BC2-42D3-A78A-D5B89D6D4A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01B8C0-C77D-417F-8B2D-0C9ACBBA49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CE305E-C70C-4018-BC23-512A2AE5AC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2F14F6-F50D-4C83-8AD6-FE1CA9B9F4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43AAB1C-537B-4220-9576-D20491DEA4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228516-36EC-4118-B640-8C17C7077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449B-A93A-4A26-B603-83D54D634680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1921BC-4844-419E-BDFE-59B444FD5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E06302-B656-4CBC-8F81-FA4D1D349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5ED90-3CD2-413E-BF2E-64686E4B4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694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1A44E-81EC-4F16-B577-4177A478E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A5BAB5-D9D2-4350-8A3D-33012F0E4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449B-A93A-4A26-B603-83D54D634680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FD5CD5-C56D-4A9E-853C-831FBB143B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F4FB5F-9F9F-4311-AC73-77D108983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5ED90-3CD2-413E-BF2E-64686E4B4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71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C25AAA-938F-4A45-9BE3-17AD3CCA5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449B-A93A-4A26-B603-83D54D634680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FE831B-3A2B-44FD-BDF5-91575BE9D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0E1153-6D98-4023-A420-344D73173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5ED90-3CD2-413E-BF2E-64686E4B4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649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9C359F-6D75-472C-84D2-50AD2E02D4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C20B63-78B9-4938-8201-A70738FFDE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B092BC-57E8-42CF-B611-79DD893D96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A8076A-DE9A-407F-BBD0-0851AE56E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449B-A93A-4A26-B603-83D54D634680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FB1EF5-80A3-4D03-96A1-45A404C5B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96FC6E-F48C-46DF-B33D-91D0F7D51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5ED90-3CD2-413E-BF2E-64686E4B4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989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EEBBB-8641-4F85-8167-40409897A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7AA7EC-11DF-4912-BB7B-F1A56753C5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74012F-8AD9-4BBD-9F52-D5D2E7ED2D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54DF0F-0F8B-454F-A648-3320DF2BA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449B-A93A-4A26-B603-83D54D634680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4BA630-AAC9-46E5-8D94-39EE5A901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2C988A-73B8-493E-B1A4-B473B48CB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5ED90-3CD2-413E-BF2E-64686E4B4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032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D0D8B6-E0A0-46B7-92B4-A62F95EB9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8A3887-DFEC-4256-8F66-25F6A5720C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AA77DB-BAB4-4E59-A398-D779AFAF50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4449B-A93A-4A26-B603-83D54D634680}" type="datetimeFigureOut">
              <a:rPr lang="en-US" smtClean="0"/>
              <a:t>11/1/2018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FB64A7-CCCC-4AD5-84B2-68E45805C9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7E9E3C-F49A-498A-8623-EABE0D7CE8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5ED90-3CD2-413E-BF2E-64686E4B4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266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>
            <a:extLst>
              <a:ext uri="{FF2B5EF4-FFF2-40B4-BE49-F238E27FC236}">
                <a16:creationId xmlns:a16="http://schemas.microsoft.com/office/drawing/2014/main" id="{B1AEC5E0-D80E-4A6C-8F8E-94AC4644F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		ELEMENTS OF APOLOGY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98CE73-4964-4465-BB57-791EB2A3B8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25" y="1312434"/>
            <a:ext cx="5272088" cy="5545566"/>
          </a:xfrm>
        </p:spPr>
        <p:txBody>
          <a:bodyPr>
            <a:normAutofit fontScale="85000" lnSpcReduction="20000"/>
          </a:bodyPr>
          <a:lstStyle/>
          <a:p>
            <a:pPr marL="289322" indent="-289322">
              <a:buFont typeface="+mj-lt"/>
              <a:buAutoNum type="arabicPeriod"/>
              <a:defRPr/>
            </a:pPr>
            <a:endParaRPr lang="en-US" dirty="0"/>
          </a:p>
          <a:p>
            <a:pPr marL="289322" indent="-289322">
              <a:buFont typeface="+mj-lt"/>
              <a:buAutoNum type="arabicPeriod"/>
              <a:defRPr/>
            </a:pPr>
            <a:endParaRPr lang="en-US" dirty="0"/>
          </a:p>
          <a:p>
            <a:pPr marL="289322" indent="-289322">
              <a:buFont typeface="+mj-lt"/>
              <a:buAutoNum type="arabicPeriod"/>
              <a:defRPr/>
            </a:pPr>
            <a:r>
              <a:rPr lang="en-US" dirty="0"/>
              <a:t>GENUINE</a:t>
            </a:r>
          </a:p>
          <a:p>
            <a:pPr marL="0" indent="0">
              <a:buNone/>
              <a:defRPr/>
            </a:pPr>
            <a:r>
              <a:rPr lang="en-US" dirty="0"/>
              <a:t>2. EXPLAN  WHAT HAPPENED </a:t>
            </a:r>
          </a:p>
          <a:p>
            <a:pPr marL="289322" indent="-289322">
              <a:buFont typeface="Arial" panose="020B0604020202020204" pitchFamily="34" charset="0"/>
              <a:buAutoNum type="arabicPeriod" startAt="3"/>
              <a:defRPr/>
            </a:pPr>
            <a:r>
              <a:rPr lang="en-US" dirty="0"/>
              <a:t>WHY WANT TO APOLOGIZE</a:t>
            </a:r>
          </a:p>
          <a:p>
            <a:pPr marL="289322" indent="-289322">
              <a:buFont typeface="Arial" panose="020B0604020202020204" pitchFamily="34" charset="0"/>
              <a:buAutoNum type="arabicPeriod" startAt="3"/>
              <a:defRPr/>
            </a:pPr>
            <a:r>
              <a:rPr lang="en-US" dirty="0"/>
              <a:t>UNDERSTANDING OF HARM</a:t>
            </a:r>
          </a:p>
          <a:p>
            <a:pPr marL="289322" indent="-289322">
              <a:buFont typeface="Arial" panose="020B0604020202020204" pitchFamily="34" charset="0"/>
              <a:buAutoNum type="arabicPeriod" startAt="3"/>
              <a:defRPr/>
            </a:pPr>
            <a:r>
              <a:rPr lang="en-US" dirty="0"/>
              <a:t>TAKE RESPONSIBILITY</a:t>
            </a:r>
          </a:p>
          <a:p>
            <a:pPr marL="289322" indent="-289322">
              <a:buFont typeface="Arial" panose="020B0604020202020204" pitchFamily="34" charset="0"/>
              <a:buAutoNum type="arabicPeriod" startAt="3"/>
              <a:defRPr/>
            </a:pPr>
            <a:r>
              <a:rPr lang="en-US" dirty="0"/>
              <a:t>COMMIT TO CHANGE</a:t>
            </a:r>
          </a:p>
          <a:p>
            <a:pPr marL="289322" indent="-289322">
              <a:buFont typeface="Arial" panose="020B0604020202020204" pitchFamily="34" charset="0"/>
              <a:buAutoNum type="arabicPeriod" startAt="3"/>
              <a:defRPr/>
            </a:pPr>
            <a:r>
              <a:rPr lang="en-US" dirty="0"/>
              <a:t>ASK/HOPE FOR ACCEPTANCE</a:t>
            </a:r>
          </a:p>
          <a:p>
            <a:pPr marL="289322" indent="-289322">
              <a:buFont typeface="Arial" panose="020B0604020202020204" pitchFamily="34" charset="0"/>
              <a:buAutoNum type="arabicPeriod" startAt="3"/>
              <a:defRPr/>
            </a:pPr>
            <a:r>
              <a:rPr lang="en-US" dirty="0"/>
              <a:t>ASK/HOPE FOR FORGIVENESS</a:t>
            </a:r>
          </a:p>
          <a:p>
            <a:pPr marL="289322" indent="-289322">
              <a:buFont typeface="Arial" panose="020B0604020202020204" pitchFamily="34" charset="0"/>
              <a:buAutoNum type="arabicPeriod" startAt="3"/>
              <a:defRPr/>
            </a:pPr>
            <a:r>
              <a:rPr lang="en-US" dirty="0"/>
              <a:t>PREPARE FOR NON-ACCEPTANCE/FORGIVENESS</a:t>
            </a:r>
          </a:p>
          <a:p>
            <a:pPr marL="289322" indent="-289322">
              <a:buFont typeface="Arial" panose="020B0604020202020204" pitchFamily="34" charset="0"/>
              <a:buAutoNum type="arabicPeriod" startAt="3"/>
              <a:defRPr/>
            </a:pPr>
            <a:r>
              <a:rPr lang="en-US" dirty="0"/>
              <a:t>POSSIBLE RESTORATION/RECONCILIATION</a:t>
            </a:r>
          </a:p>
          <a:p>
            <a:pPr marL="0" indent="0">
              <a:buNone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875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>
            <a:extLst>
              <a:ext uri="{FF2B5EF4-FFF2-40B4-BE49-F238E27FC236}">
                <a16:creationId xmlns:a16="http://schemas.microsoft.com/office/drawing/2014/main" id="{1D3CDB93-2279-40F6-A226-E9D7C1138F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STRATEGIES FOR SUCCESSFUL APOLOGY</a:t>
            </a:r>
          </a:p>
        </p:txBody>
      </p:sp>
      <p:sp>
        <p:nvSpPr>
          <p:cNvPr id="22531" name="Content Placeholder 2">
            <a:extLst>
              <a:ext uri="{FF2B5EF4-FFF2-40B4-BE49-F238E27FC236}">
                <a16:creationId xmlns:a16="http://schemas.microsoft.com/office/drawing/2014/main" id="{ADBEB036-C74B-4B07-97CB-B268FEDBFE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9322" indent="-289322">
              <a:buFont typeface="Calibri" panose="020F0502020204030204" pitchFamily="34" charset="0"/>
              <a:buAutoNum type="arabicPeriod"/>
            </a:pPr>
            <a:r>
              <a:rPr lang="en-US" altLang="en-US" dirty="0"/>
              <a:t>DO NOT JUSTIFY</a:t>
            </a:r>
          </a:p>
          <a:p>
            <a:pPr marL="289322" indent="-289322">
              <a:buFont typeface="Calibri" panose="020F0502020204030204" pitchFamily="34" charset="0"/>
              <a:buAutoNum type="arabicPeriod"/>
            </a:pPr>
            <a:r>
              <a:rPr lang="en-US" altLang="en-US" dirty="0"/>
              <a:t>PHRASE APOLOGY CAREFULLY</a:t>
            </a:r>
          </a:p>
          <a:p>
            <a:pPr marL="289322" indent="-289322">
              <a:buFont typeface="Calibri" panose="020F0502020204030204" pitchFamily="34" charset="0"/>
              <a:buAutoNum type="arabicPeriod"/>
            </a:pPr>
            <a:r>
              <a:rPr lang="en-US" altLang="en-US" dirty="0"/>
              <a:t>DON’T USE </a:t>
            </a:r>
            <a:r>
              <a:rPr lang="en-US" altLang="en-US"/>
              <a:t>TO MANIPULATE</a:t>
            </a:r>
            <a:endParaRPr lang="en-US" altLang="en-US" dirty="0"/>
          </a:p>
          <a:p>
            <a:pPr marL="289322" indent="-289322">
              <a:buFont typeface="Calibri" panose="020F0502020204030204" pitchFamily="34" charset="0"/>
              <a:buAutoNum type="arabicPeriod"/>
            </a:pPr>
            <a:r>
              <a:rPr lang="en-US" altLang="en-US" dirty="0"/>
              <a:t>EXPRESS REMORSE AND REGRET</a:t>
            </a:r>
          </a:p>
          <a:p>
            <a:pPr marL="289322" indent="-289322">
              <a:buFont typeface="Calibri" panose="020F0502020204030204" pitchFamily="34" charset="0"/>
              <a:buAutoNum type="arabicPeriod"/>
            </a:pPr>
            <a:r>
              <a:rPr lang="en-US" altLang="en-US" dirty="0"/>
              <a:t>DO NOT JUDGE REACTION</a:t>
            </a:r>
          </a:p>
          <a:p>
            <a:pPr marL="0" indent="0"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512204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59</Words>
  <Application>Microsoft Office PowerPoint</Application>
  <PresentationFormat>Widescreen</PresentationFormat>
  <Paragraphs>19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  ELEMENTS OF APOLOGY</vt:lpstr>
      <vt:lpstr>STRATEGIES FOR SUCCESSFUL APOLOGY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ELEMENTS OF APOLOGY</dc:title>
  <dc:creator>Forrest Mosten</dc:creator>
  <cp:lastModifiedBy>Forrest Mosten</cp:lastModifiedBy>
  <cp:revision>1</cp:revision>
  <dcterms:created xsi:type="dcterms:W3CDTF">2018-11-01T16:28:44Z</dcterms:created>
  <dcterms:modified xsi:type="dcterms:W3CDTF">2018-11-01T16:32:49Z</dcterms:modified>
</cp:coreProperties>
</file>