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2"/>
  </p:notesMasterIdLst>
  <p:sldIdLst>
    <p:sldId id="256" r:id="rId2"/>
    <p:sldId id="263" r:id="rId3"/>
    <p:sldId id="343" r:id="rId4"/>
    <p:sldId id="337" r:id="rId5"/>
    <p:sldId id="352" r:id="rId6"/>
    <p:sldId id="353" r:id="rId7"/>
    <p:sldId id="354" r:id="rId8"/>
    <p:sldId id="350" r:id="rId9"/>
    <p:sldId id="349" r:id="rId10"/>
    <p:sldId id="351" r:id="rId11"/>
    <p:sldId id="288" r:id="rId12"/>
    <p:sldId id="314" r:id="rId13"/>
    <p:sldId id="322" r:id="rId14"/>
    <p:sldId id="323" r:id="rId15"/>
    <p:sldId id="346" r:id="rId16"/>
    <p:sldId id="325" r:id="rId17"/>
    <p:sldId id="289" r:id="rId18"/>
    <p:sldId id="324" r:id="rId19"/>
    <p:sldId id="345" r:id="rId20"/>
    <p:sldId id="290" r:id="rId21"/>
    <p:sldId id="327" r:id="rId22"/>
    <p:sldId id="307" r:id="rId23"/>
    <p:sldId id="329" r:id="rId24"/>
    <p:sldId id="257" r:id="rId25"/>
    <p:sldId id="333" r:id="rId26"/>
    <p:sldId id="317" r:id="rId27"/>
    <p:sldId id="334" r:id="rId28"/>
    <p:sldId id="340" r:id="rId29"/>
    <p:sldId id="328" r:id="rId30"/>
    <p:sldId id="338" r:id="rId31"/>
    <p:sldId id="348" r:id="rId32"/>
    <p:sldId id="266" r:id="rId33"/>
    <p:sldId id="320" r:id="rId34"/>
    <p:sldId id="330" r:id="rId35"/>
    <p:sldId id="341" r:id="rId36"/>
    <p:sldId id="332" r:id="rId37"/>
    <p:sldId id="336" r:id="rId38"/>
    <p:sldId id="335" r:id="rId39"/>
    <p:sldId id="347" r:id="rId40"/>
    <p:sldId id="342"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i Breer" initials="TB" lastIdx="7" clrIdx="0">
    <p:extLst>
      <p:ext uri="{19B8F6BF-5375-455C-9EA6-DF929625EA0E}">
        <p15:presenceInfo xmlns:p15="http://schemas.microsoft.com/office/powerpoint/2012/main" userId="afd8cf8957862af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21537-A03C-4B1B-A406-B6F96155013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6FFFB960-DA6F-4622-8DA2-4B0E29156D0C}">
      <dgm:prSet custT="1"/>
      <dgm:spPr/>
      <dgm:t>
        <a:bodyPr/>
        <a:lstStyle/>
        <a:p>
          <a:r>
            <a:rPr lang="en-US" sz="2000" baseline="0" dirty="0">
              <a:solidFill>
                <a:schemeClr val="bg1"/>
              </a:solidFill>
            </a:rPr>
            <a:t>Trust</a:t>
          </a:r>
          <a:r>
            <a:rPr lang="en-US" sz="2000" dirty="0"/>
            <a:t>:   </a:t>
          </a:r>
        </a:p>
        <a:p>
          <a:r>
            <a:rPr lang="en-US" sz="2000" dirty="0"/>
            <a:t>“Confidence in the integrity, character and truth of a person or thing”</a:t>
          </a:r>
        </a:p>
      </dgm:t>
    </dgm:pt>
    <dgm:pt modelId="{1124E134-D783-47E8-BABC-D3B6A6E9866D}" type="parTrans" cxnId="{60B15B67-F40D-40EF-BE7A-F309107D7C4F}">
      <dgm:prSet/>
      <dgm:spPr/>
      <dgm:t>
        <a:bodyPr/>
        <a:lstStyle/>
        <a:p>
          <a:endParaRPr lang="en-US"/>
        </a:p>
      </dgm:t>
    </dgm:pt>
    <dgm:pt modelId="{BFA25893-5EF4-447B-B248-9B382050E049}" type="sibTrans" cxnId="{60B15B67-F40D-40EF-BE7A-F309107D7C4F}">
      <dgm:prSet/>
      <dgm:spPr/>
      <dgm:t>
        <a:bodyPr/>
        <a:lstStyle/>
        <a:p>
          <a:endParaRPr lang="en-US"/>
        </a:p>
      </dgm:t>
    </dgm:pt>
    <dgm:pt modelId="{BAD85A29-A494-4030-96FD-C117EABD1270}">
      <dgm:prSet/>
      <dgm:spPr/>
      <dgm:t>
        <a:bodyPr/>
        <a:lstStyle/>
        <a:p>
          <a:endParaRPr lang="en-US" i="1" dirty="0"/>
        </a:p>
      </dgm:t>
    </dgm:pt>
    <dgm:pt modelId="{B6299816-A2DB-4032-BC7A-D8323F5C3343}" type="parTrans" cxnId="{D6F28E67-6120-4704-8824-A0AC4FCA4685}">
      <dgm:prSet/>
      <dgm:spPr/>
      <dgm:t>
        <a:bodyPr/>
        <a:lstStyle/>
        <a:p>
          <a:endParaRPr lang="en-US"/>
        </a:p>
      </dgm:t>
    </dgm:pt>
    <dgm:pt modelId="{83F91834-D541-4CCB-85AB-6EEB025B9EB0}" type="sibTrans" cxnId="{D6F28E67-6120-4704-8824-A0AC4FCA4685}">
      <dgm:prSet/>
      <dgm:spPr/>
      <dgm:t>
        <a:bodyPr/>
        <a:lstStyle/>
        <a:p>
          <a:endParaRPr lang="en-US"/>
        </a:p>
      </dgm:t>
    </dgm:pt>
    <dgm:pt modelId="{2B23D704-AD4F-4C1C-8274-3043C3DD8626}">
      <dgm:prSet custT="1"/>
      <dgm:spPr/>
      <dgm:t>
        <a:bodyPr/>
        <a:lstStyle/>
        <a:p>
          <a:r>
            <a:rPr lang="en-US" sz="2000" dirty="0"/>
            <a:t>Cornerstone: </a:t>
          </a:r>
        </a:p>
        <a:p>
          <a:r>
            <a:rPr lang="en-US" sz="2000" dirty="0"/>
            <a:t>Essential Element </a:t>
          </a:r>
        </a:p>
        <a:p>
          <a:r>
            <a:rPr lang="en-US" sz="2000" dirty="0"/>
            <a:t>“The chief foundation on which something is constructed or developed”</a:t>
          </a:r>
        </a:p>
      </dgm:t>
    </dgm:pt>
    <dgm:pt modelId="{B3B067AA-E671-4F4A-BB59-B54A6042A0C3}" type="parTrans" cxnId="{771DBC8F-DED7-4801-863B-DA5628737C7A}">
      <dgm:prSet/>
      <dgm:spPr/>
      <dgm:t>
        <a:bodyPr/>
        <a:lstStyle/>
        <a:p>
          <a:endParaRPr lang="en-US"/>
        </a:p>
      </dgm:t>
    </dgm:pt>
    <dgm:pt modelId="{48AD376F-5C04-4FD8-BC79-CE6BDA725758}" type="sibTrans" cxnId="{771DBC8F-DED7-4801-863B-DA5628737C7A}">
      <dgm:prSet/>
      <dgm:spPr/>
      <dgm:t>
        <a:bodyPr/>
        <a:lstStyle/>
        <a:p>
          <a:endParaRPr lang="en-US"/>
        </a:p>
      </dgm:t>
    </dgm:pt>
    <dgm:pt modelId="{06E830FB-E210-4D9C-B01C-7C975A5EADF8}">
      <dgm:prSet/>
      <dgm:spPr/>
      <dgm:t>
        <a:bodyPr/>
        <a:lstStyle/>
        <a:p>
          <a:endParaRPr lang="en-US" dirty="0"/>
        </a:p>
      </dgm:t>
    </dgm:pt>
    <dgm:pt modelId="{F0FFD62A-85F9-4257-809D-969D57663717}" type="parTrans" cxnId="{C903CD5B-1A19-40DD-9F0C-D600D4403AA2}">
      <dgm:prSet/>
      <dgm:spPr/>
      <dgm:t>
        <a:bodyPr/>
        <a:lstStyle/>
        <a:p>
          <a:endParaRPr lang="en-US"/>
        </a:p>
      </dgm:t>
    </dgm:pt>
    <dgm:pt modelId="{DBFF7679-84E5-42C2-AA0A-BF52005D6F8C}" type="sibTrans" cxnId="{C903CD5B-1A19-40DD-9F0C-D600D4403AA2}">
      <dgm:prSet/>
      <dgm:spPr/>
      <dgm:t>
        <a:bodyPr/>
        <a:lstStyle/>
        <a:p>
          <a:endParaRPr lang="en-US"/>
        </a:p>
      </dgm:t>
    </dgm:pt>
    <dgm:pt modelId="{98511CB8-E7A9-4288-A22D-18A52966E7DC}" type="pres">
      <dgm:prSet presAssocID="{E5C21537-A03C-4B1B-A406-B6F96155013C}" presName="linear" presStyleCnt="0">
        <dgm:presLayoutVars>
          <dgm:dir/>
          <dgm:animLvl val="lvl"/>
          <dgm:resizeHandles val="exact"/>
        </dgm:presLayoutVars>
      </dgm:prSet>
      <dgm:spPr/>
    </dgm:pt>
    <dgm:pt modelId="{5988757C-DA2C-4235-952F-B7B495B1317E}" type="pres">
      <dgm:prSet presAssocID="{6FFFB960-DA6F-4622-8DA2-4B0E29156D0C}" presName="parentLin" presStyleCnt="0"/>
      <dgm:spPr/>
    </dgm:pt>
    <dgm:pt modelId="{5E90978D-83B9-4685-9922-FDBB3E336DAA}" type="pres">
      <dgm:prSet presAssocID="{6FFFB960-DA6F-4622-8DA2-4B0E29156D0C}" presName="parentLeftMargin" presStyleLbl="node1" presStyleIdx="0" presStyleCnt="2"/>
      <dgm:spPr/>
    </dgm:pt>
    <dgm:pt modelId="{849B7FDB-7CEF-46DF-A8D8-F0915C13A3A2}" type="pres">
      <dgm:prSet presAssocID="{6FFFB960-DA6F-4622-8DA2-4B0E29156D0C}" presName="parentText" presStyleLbl="node1" presStyleIdx="0" presStyleCnt="2" custScaleY="281216" custLinFactNeighborX="23926">
        <dgm:presLayoutVars>
          <dgm:chMax val="0"/>
          <dgm:bulletEnabled val="1"/>
        </dgm:presLayoutVars>
      </dgm:prSet>
      <dgm:spPr/>
    </dgm:pt>
    <dgm:pt modelId="{48131F51-2BB1-4320-A6D6-3B2D178D4034}" type="pres">
      <dgm:prSet presAssocID="{6FFFB960-DA6F-4622-8DA2-4B0E29156D0C}" presName="negativeSpace" presStyleCnt="0"/>
      <dgm:spPr/>
    </dgm:pt>
    <dgm:pt modelId="{5649DD01-37A3-4C94-983C-F5758E84062B}" type="pres">
      <dgm:prSet presAssocID="{6FFFB960-DA6F-4622-8DA2-4B0E29156D0C}" presName="childText" presStyleLbl="conFgAcc1" presStyleIdx="0" presStyleCnt="2">
        <dgm:presLayoutVars>
          <dgm:bulletEnabled val="1"/>
        </dgm:presLayoutVars>
      </dgm:prSet>
      <dgm:spPr/>
    </dgm:pt>
    <dgm:pt modelId="{6C7CD799-05F1-42FF-BF40-2A3E898DDD30}" type="pres">
      <dgm:prSet presAssocID="{BFA25893-5EF4-447B-B248-9B382050E049}" presName="spaceBetweenRectangles" presStyleCnt="0"/>
      <dgm:spPr/>
    </dgm:pt>
    <dgm:pt modelId="{4BC2C893-B728-4F21-802F-EF0E92B41AA2}" type="pres">
      <dgm:prSet presAssocID="{2B23D704-AD4F-4C1C-8274-3043C3DD8626}" presName="parentLin" presStyleCnt="0"/>
      <dgm:spPr/>
    </dgm:pt>
    <dgm:pt modelId="{5569E754-D388-484D-B828-E1B50507B7A1}" type="pres">
      <dgm:prSet presAssocID="{2B23D704-AD4F-4C1C-8274-3043C3DD8626}" presName="parentLeftMargin" presStyleLbl="node1" presStyleIdx="0" presStyleCnt="2"/>
      <dgm:spPr/>
    </dgm:pt>
    <dgm:pt modelId="{078A7340-2D19-442F-90DD-E34C47A3C035}" type="pres">
      <dgm:prSet presAssocID="{2B23D704-AD4F-4C1C-8274-3043C3DD8626}" presName="parentText" presStyleLbl="node1" presStyleIdx="1" presStyleCnt="2" custScaleY="258813" custLinFactNeighborY="-8476">
        <dgm:presLayoutVars>
          <dgm:chMax val="0"/>
          <dgm:bulletEnabled val="1"/>
        </dgm:presLayoutVars>
      </dgm:prSet>
      <dgm:spPr/>
    </dgm:pt>
    <dgm:pt modelId="{27EC5F09-43BE-41E5-93C0-3DADF927645E}" type="pres">
      <dgm:prSet presAssocID="{2B23D704-AD4F-4C1C-8274-3043C3DD8626}" presName="negativeSpace" presStyleCnt="0"/>
      <dgm:spPr/>
    </dgm:pt>
    <dgm:pt modelId="{CAEB9236-A44A-4312-96F1-54FBD71C6475}" type="pres">
      <dgm:prSet presAssocID="{2B23D704-AD4F-4C1C-8274-3043C3DD8626}" presName="childText" presStyleLbl="conFgAcc1" presStyleIdx="1" presStyleCnt="2">
        <dgm:presLayoutVars>
          <dgm:bulletEnabled val="1"/>
        </dgm:presLayoutVars>
      </dgm:prSet>
      <dgm:spPr/>
    </dgm:pt>
  </dgm:ptLst>
  <dgm:cxnLst>
    <dgm:cxn modelId="{9F3F5D07-16FB-4F0A-B130-196FA847294F}" type="presOf" srcId="{2B23D704-AD4F-4C1C-8274-3043C3DD8626}" destId="{078A7340-2D19-442F-90DD-E34C47A3C035}" srcOrd="1" destOrd="0" presId="urn:microsoft.com/office/officeart/2005/8/layout/list1"/>
    <dgm:cxn modelId="{D98E2023-4044-4D36-946D-B8105A0174D3}" type="presOf" srcId="{6FFFB960-DA6F-4622-8DA2-4B0E29156D0C}" destId="{849B7FDB-7CEF-46DF-A8D8-F0915C13A3A2}" srcOrd="1" destOrd="0" presId="urn:microsoft.com/office/officeart/2005/8/layout/list1"/>
    <dgm:cxn modelId="{D33F2D37-4AE3-44B1-84A3-47285DCFA2FE}" type="presOf" srcId="{BAD85A29-A494-4030-96FD-C117EABD1270}" destId="{5649DD01-37A3-4C94-983C-F5758E84062B}" srcOrd="0" destOrd="0" presId="urn:microsoft.com/office/officeart/2005/8/layout/list1"/>
    <dgm:cxn modelId="{C903CD5B-1A19-40DD-9F0C-D600D4403AA2}" srcId="{2B23D704-AD4F-4C1C-8274-3043C3DD8626}" destId="{06E830FB-E210-4D9C-B01C-7C975A5EADF8}" srcOrd="0" destOrd="0" parTransId="{F0FFD62A-85F9-4257-809D-969D57663717}" sibTransId="{DBFF7679-84E5-42C2-AA0A-BF52005D6F8C}"/>
    <dgm:cxn modelId="{60B15B67-F40D-40EF-BE7A-F309107D7C4F}" srcId="{E5C21537-A03C-4B1B-A406-B6F96155013C}" destId="{6FFFB960-DA6F-4622-8DA2-4B0E29156D0C}" srcOrd="0" destOrd="0" parTransId="{1124E134-D783-47E8-BABC-D3B6A6E9866D}" sibTransId="{BFA25893-5EF4-447B-B248-9B382050E049}"/>
    <dgm:cxn modelId="{D6F28E67-6120-4704-8824-A0AC4FCA4685}" srcId="{6FFFB960-DA6F-4622-8DA2-4B0E29156D0C}" destId="{BAD85A29-A494-4030-96FD-C117EABD1270}" srcOrd="0" destOrd="0" parTransId="{B6299816-A2DB-4032-BC7A-D8323F5C3343}" sibTransId="{83F91834-D541-4CCB-85AB-6EEB025B9EB0}"/>
    <dgm:cxn modelId="{EBAF9F56-E46E-4FDD-9B69-E2A1E44219C2}" type="presOf" srcId="{2B23D704-AD4F-4C1C-8274-3043C3DD8626}" destId="{5569E754-D388-484D-B828-E1B50507B7A1}" srcOrd="0" destOrd="0" presId="urn:microsoft.com/office/officeart/2005/8/layout/list1"/>
    <dgm:cxn modelId="{771DBC8F-DED7-4801-863B-DA5628737C7A}" srcId="{E5C21537-A03C-4B1B-A406-B6F96155013C}" destId="{2B23D704-AD4F-4C1C-8274-3043C3DD8626}" srcOrd="1" destOrd="0" parTransId="{B3B067AA-E671-4F4A-BB59-B54A6042A0C3}" sibTransId="{48AD376F-5C04-4FD8-BC79-CE6BDA725758}"/>
    <dgm:cxn modelId="{582B1DAB-5907-4685-A820-C80B4FEB657F}" type="presOf" srcId="{E5C21537-A03C-4B1B-A406-B6F96155013C}" destId="{98511CB8-E7A9-4288-A22D-18A52966E7DC}" srcOrd="0" destOrd="0" presId="urn:microsoft.com/office/officeart/2005/8/layout/list1"/>
    <dgm:cxn modelId="{2CBA9EAE-D099-40A9-9C3D-01637308F269}" type="presOf" srcId="{6FFFB960-DA6F-4622-8DA2-4B0E29156D0C}" destId="{5E90978D-83B9-4685-9922-FDBB3E336DAA}" srcOrd="0" destOrd="0" presId="urn:microsoft.com/office/officeart/2005/8/layout/list1"/>
    <dgm:cxn modelId="{F9069BD4-7E07-483B-91D4-D86F811A258C}" type="presOf" srcId="{06E830FB-E210-4D9C-B01C-7C975A5EADF8}" destId="{CAEB9236-A44A-4312-96F1-54FBD71C6475}" srcOrd="0" destOrd="0" presId="urn:microsoft.com/office/officeart/2005/8/layout/list1"/>
    <dgm:cxn modelId="{3E760097-4FCA-4CDB-BA9D-8AB3B28D2769}" type="presParOf" srcId="{98511CB8-E7A9-4288-A22D-18A52966E7DC}" destId="{5988757C-DA2C-4235-952F-B7B495B1317E}" srcOrd="0" destOrd="0" presId="urn:microsoft.com/office/officeart/2005/8/layout/list1"/>
    <dgm:cxn modelId="{A0B8F0D1-05DA-44DD-91AE-BEE558159F1E}" type="presParOf" srcId="{5988757C-DA2C-4235-952F-B7B495B1317E}" destId="{5E90978D-83B9-4685-9922-FDBB3E336DAA}" srcOrd="0" destOrd="0" presId="urn:microsoft.com/office/officeart/2005/8/layout/list1"/>
    <dgm:cxn modelId="{FFCAEF89-CC77-4D46-BCD2-C42D857C7EC9}" type="presParOf" srcId="{5988757C-DA2C-4235-952F-B7B495B1317E}" destId="{849B7FDB-7CEF-46DF-A8D8-F0915C13A3A2}" srcOrd="1" destOrd="0" presId="urn:microsoft.com/office/officeart/2005/8/layout/list1"/>
    <dgm:cxn modelId="{2A8A86DB-E458-42F1-91B5-59BF81FDC75A}" type="presParOf" srcId="{98511CB8-E7A9-4288-A22D-18A52966E7DC}" destId="{48131F51-2BB1-4320-A6D6-3B2D178D4034}" srcOrd="1" destOrd="0" presId="urn:microsoft.com/office/officeart/2005/8/layout/list1"/>
    <dgm:cxn modelId="{DF7B1A93-6ACA-446D-9E8B-8628A53CCC07}" type="presParOf" srcId="{98511CB8-E7A9-4288-A22D-18A52966E7DC}" destId="{5649DD01-37A3-4C94-983C-F5758E84062B}" srcOrd="2" destOrd="0" presId="urn:microsoft.com/office/officeart/2005/8/layout/list1"/>
    <dgm:cxn modelId="{F704C9BF-576D-4DAA-8FDC-9F204587B922}" type="presParOf" srcId="{98511CB8-E7A9-4288-A22D-18A52966E7DC}" destId="{6C7CD799-05F1-42FF-BF40-2A3E898DDD30}" srcOrd="3" destOrd="0" presId="urn:microsoft.com/office/officeart/2005/8/layout/list1"/>
    <dgm:cxn modelId="{15A1936A-48C0-4852-AA5A-6C0D785F73A1}" type="presParOf" srcId="{98511CB8-E7A9-4288-A22D-18A52966E7DC}" destId="{4BC2C893-B728-4F21-802F-EF0E92B41AA2}" srcOrd="4" destOrd="0" presId="urn:microsoft.com/office/officeart/2005/8/layout/list1"/>
    <dgm:cxn modelId="{6486FD6A-5BAE-4371-BC51-52FB67C67FDB}" type="presParOf" srcId="{4BC2C893-B728-4F21-802F-EF0E92B41AA2}" destId="{5569E754-D388-484D-B828-E1B50507B7A1}" srcOrd="0" destOrd="0" presId="urn:microsoft.com/office/officeart/2005/8/layout/list1"/>
    <dgm:cxn modelId="{06C644B8-AE33-42AE-82E5-794BF77CAD4B}" type="presParOf" srcId="{4BC2C893-B728-4F21-802F-EF0E92B41AA2}" destId="{078A7340-2D19-442F-90DD-E34C47A3C035}" srcOrd="1" destOrd="0" presId="urn:microsoft.com/office/officeart/2005/8/layout/list1"/>
    <dgm:cxn modelId="{09FF8A41-B948-4CFA-A48A-599786051645}" type="presParOf" srcId="{98511CB8-E7A9-4288-A22D-18A52966E7DC}" destId="{27EC5F09-43BE-41E5-93C0-3DADF927645E}" srcOrd="5" destOrd="0" presId="urn:microsoft.com/office/officeart/2005/8/layout/list1"/>
    <dgm:cxn modelId="{5D8748B3-1AC5-49F2-8E62-8FBC08DDD1EF}" type="presParOf" srcId="{98511CB8-E7A9-4288-A22D-18A52966E7DC}" destId="{CAEB9236-A44A-4312-96F1-54FBD71C647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C21537-A03C-4B1B-A406-B6F96155013C}"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6FFFB960-DA6F-4622-8DA2-4B0E29156D0C}">
      <dgm:prSet custT="1"/>
      <dgm:spPr/>
      <dgm:t>
        <a:bodyPr/>
        <a:lstStyle/>
        <a:p>
          <a:r>
            <a:rPr lang="en-US" sz="1800"/>
            <a:t>Subject Matter </a:t>
          </a:r>
          <a:r>
            <a:rPr lang="en-US" sz="1800">
              <a:latin typeface="Corbel" panose="020B0503020204020204"/>
            </a:rPr>
            <a:t>Expertise</a:t>
          </a:r>
          <a:endParaRPr lang="en-US" sz="1800"/>
        </a:p>
      </dgm:t>
    </dgm:pt>
    <dgm:pt modelId="{1124E134-D783-47E8-BABC-D3B6A6E9866D}" type="parTrans" cxnId="{60B15B67-F40D-40EF-BE7A-F309107D7C4F}">
      <dgm:prSet/>
      <dgm:spPr/>
      <dgm:t>
        <a:bodyPr/>
        <a:lstStyle/>
        <a:p>
          <a:endParaRPr lang="en-US"/>
        </a:p>
      </dgm:t>
    </dgm:pt>
    <dgm:pt modelId="{BFA25893-5EF4-447B-B248-9B382050E049}" type="sibTrans" cxnId="{60B15B67-F40D-40EF-BE7A-F309107D7C4F}">
      <dgm:prSet/>
      <dgm:spPr/>
      <dgm:t>
        <a:bodyPr/>
        <a:lstStyle/>
        <a:p>
          <a:endParaRPr lang="en-US"/>
        </a:p>
      </dgm:t>
    </dgm:pt>
    <dgm:pt modelId="{BAD85A29-A494-4030-96FD-C117EABD1270}">
      <dgm:prSet/>
      <dgm:spPr/>
      <dgm:t>
        <a:bodyPr/>
        <a:lstStyle/>
        <a:p>
          <a:r>
            <a:rPr lang="en-US"/>
            <a:t>Does the mediator sufficiently understand the facts?</a:t>
          </a:r>
        </a:p>
      </dgm:t>
    </dgm:pt>
    <dgm:pt modelId="{B6299816-A2DB-4032-BC7A-D8323F5C3343}" type="parTrans" cxnId="{D6F28E67-6120-4704-8824-A0AC4FCA4685}">
      <dgm:prSet/>
      <dgm:spPr/>
      <dgm:t>
        <a:bodyPr/>
        <a:lstStyle/>
        <a:p>
          <a:endParaRPr lang="en-US"/>
        </a:p>
      </dgm:t>
    </dgm:pt>
    <dgm:pt modelId="{83F91834-D541-4CCB-85AB-6EEB025B9EB0}" type="sibTrans" cxnId="{D6F28E67-6120-4704-8824-A0AC4FCA4685}">
      <dgm:prSet/>
      <dgm:spPr/>
      <dgm:t>
        <a:bodyPr/>
        <a:lstStyle/>
        <a:p>
          <a:endParaRPr lang="en-US"/>
        </a:p>
      </dgm:t>
    </dgm:pt>
    <dgm:pt modelId="{DCBF971E-87CE-4D69-865B-621694C9ABC8}">
      <dgm:prSet/>
      <dgm:spPr/>
      <dgm:t>
        <a:bodyPr/>
        <a:lstStyle/>
        <a:p>
          <a:r>
            <a:rPr lang="en-US"/>
            <a:t>Does the mediator understand the law?</a:t>
          </a:r>
        </a:p>
      </dgm:t>
    </dgm:pt>
    <dgm:pt modelId="{A28450D3-5EB7-425E-9518-2B1A33FE297B}" type="parTrans" cxnId="{7AD3319B-A60A-44E2-AA55-29929685EB43}">
      <dgm:prSet/>
      <dgm:spPr/>
    </dgm:pt>
    <dgm:pt modelId="{BDF507F2-4CDE-471C-AFD3-099408E2D942}" type="sibTrans" cxnId="{7AD3319B-A60A-44E2-AA55-29929685EB43}">
      <dgm:prSet/>
      <dgm:spPr/>
    </dgm:pt>
    <dgm:pt modelId="{6FB766C5-243A-4118-8751-13ED9B567561}">
      <dgm:prSet/>
      <dgm:spPr/>
      <dgm:t>
        <a:bodyPr/>
        <a:lstStyle/>
        <a:p>
          <a:r>
            <a:rPr lang="en-US"/>
            <a:t>Does mediator know the trade practice, standard of care?</a:t>
          </a:r>
        </a:p>
      </dgm:t>
    </dgm:pt>
    <dgm:pt modelId="{1653127A-ACFF-4656-B1FC-D99617728504}" type="parTrans" cxnId="{59DC058D-6041-4462-AE1D-0BE75FBD41FC}">
      <dgm:prSet/>
      <dgm:spPr/>
    </dgm:pt>
    <dgm:pt modelId="{6F859070-39B8-4A3C-B175-9F8AFE7DFA64}" type="sibTrans" cxnId="{59DC058D-6041-4462-AE1D-0BE75FBD41FC}">
      <dgm:prSet/>
      <dgm:spPr/>
    </dgm:pt>
    <dgm:pt modelId="{B3D38773-4643-4D2E-80D0-BE56495DD26B}">
      <dgm:prSet/>
      <dgm:spPr/>
      <dgm:t>
        <a:bodyPr/>
        <a:lstStyle/>
        <a:p>
          <a:r>
            <a:rPr lang="en-US" dirty="0"/>
            <a:t>Does the mediator know the value of the dispute?</a:t>
          </a:r>
        </a:p>
      </dgm:t>
    </dgm:pt>
    <dgm:pt modelId="{268299C3-B1E8-42DE-98A3-CD1848405831}" type="parTrans" cxnId="{E18BCA1E-1972-4E8D-BC62-0084F35B04D0}">
      <dgm:prSet/>
      <dgm:spPr/>
    </dgm:pt>
    <dgm:pt modelId="{8D8EA204-FDCC-443A-8089-00E167C6EC41}" type="sibTrans" cxnId="{E18BCA1E-1972-4E8D-BC62-0084F35B04D0}">
      <dgm:prSet/>
      <dgm:spPr/>
    </dgm:pt>
    <dgm:pt modelId="{E139108D-0050-4652-A446-9D5C97CE33C2}">
      <dgm:prSet/>
      <dgm:spPr/>
      <dgm:t>
        <a:bodyPr/>
        <a:lstStyle/>
        <a:p>
          <a:r>
            <a:rPr lang="en-US" dirty="0"/>
            <a:t>Is Mediator familiar with the case, read the briefs?</a:t>
          </a:r>
        </a:p>
      </dgm:t>
    </dgm:pt>
    <dgm:pt modelId="{9986954F-2E40-41BD-BD7E-6569DD55819F}" type="parTrans" cxnId="{A9066D5B-5952-43D9-BAFD-EA285522E558}">
      <dgm:prSet/>
      <dgm:spPr/>
    </dgm:pt>
    <dgm:pt modelId="{9DE3E4E6-4F8B-4A69-9706-4DC28F3886A1}" type="sibTrans" cxnId="{A9066D5B-5952-43D9-BAFD-EA285522E558}">
      <dgm:prSet/>
      <dgm:spPr/>
    </dgm:pt>
    <dgm:pt modelId="{955AC6C9-AB48-4565-A9FE-2D1F04D38207}" type="pres">
      <dgm:prSet presAssocID="{E5C21537-A03C-4B1B-A406-B6F96155013C}" presName="linear" presStyleCnt="0">
        <dgm:presLayoutVars>
          <dgm:dir/>
          <dgm:animLvl val="lvl"/>
          <dgm:resizeHandles val="exact"/>
        </dgm:presLayoutVars>
      </dgm:prSet>
      <dgm:spPr/>
    </dgm:pt>
    <dgm:pt modelId="{B8C57E7B-B6EC-4533-BD46-3E6487EA8C27}" type="pres">
      <dgm:prSet presAssocID="{6FFFB960-DA6F-4622-8DA2-4B0E29156D0C}" presName="parentLin" presStyleCnt="0"/>
      <dgm:spPr/>
    </dgm:pt>
    <dgm:pt modelId="{550D5CEA-32BC-4409-9E43-1EF1AF8F8A3A}" type="pres">
      <dgm:prSet presAssocID="{6FFFB960-DA6F-4622-8DA2-4B0E29156D0C}" presName="parentLeftMargin" presStyleLbl="node1" presStyleIdx="0" presStyleCnt="1"/>
      <dgm:spPr/>
    </dgm:pt>
    <dgm:pt modelId="{32C088FF-D9F4-4001-9F8F-05CBE5D65A05}" type="pres">
      <dgm:prSet presAssocID="{6FFFB960-DA6F-4622-8DA2-4B0E29156D0C}" presName="parentText" presStyleLbl="node1" presStyleIdx="0" presStyleCnt="1" custScaleX="110000" custLinFactNeighborX="-31592" custLinFactNeighborY="-16762">
        <dgm:presLayoutVars>
          <dgm:chMax val="0"/>
          <dgm:bulletEnabled val="1"/>
        </dgm:presLayoutVars>
      </dgm:prSet>
      <dgm:spPr/>
    </dgm:pt>
    <dgm:pt modelId="{8B729617-CA2B-47D7-9D8B-52D0CD78A769}" type="pres">
      <dgm:prSet presAssocID="{6FFFB960-DA6F-4622-8DA2-4B0E29156D0C}" presName="negativeSpace" presStyleCnt="0"/>
      <dgm:spPr/>
    </dgm:pt>
    <dgm:pt modelId="{EE271DD8-DA3D-412F-AD67-705709A11B8A}" type="pres">
      <dgm:prSet presAssocID="{6FFFB960-DA6F-4622-8DA2-4B0E29156D0C}" presName="childText" presStyleLbl="conFgAcc1" presStyleIdx="0" presStyleCnt="1" custLinFactNeighborX="761" custLinFactNeighborY="17941">
        <dgm:presLayoutVars>
          <dgm:bulletEnabled val="1"/>
        </dgm:presLayoutVars>
      </dgm:prSet>
      <dgm:spPr/>
    </dgm:pt>
  </dgm:ptLst>
  <dgm:cxnLst>
    <dgm:cxn modelId="{E18BCA1E-1972-4E8D-BC62-0084F35B04D0}" srcId="{6FFFB960-DA6F-4622-8DA2-4B0E29156D0C}" destId="{B3D38773-4643-4D2E-80D0-BE56495DD26B}" srcOrd="3" destOrd="0" parTransId="{268299C3-B1E8-42DE-98A3-CD1848405831}" sibTransId="{8D8EA204-FDCC-443A-8089-00E167C6EC41}"/>
    <dgm:cxn modelId="{A9066D5B-5952-43D9-BAFD-EA285522E558}" srcId="{6FFFB960-DA6F-4622-8DA2-4B0E29156D0C}" destId="{E139108D-0050-4652-A446-9D5C97CE33C2}" srcOrd="4" destOrd="0" parTransId="{9986954F-2E40-41BD-BD7E-6569DD55819F}" sibTransId="{9DE3E4E6-4F8B-4A69-9706-4DC28F3886A1}"/>
    <dgm:cxn modelId="{60B15B67-F40D-40EF-BE7A-F309107D7C4F}" srcId="{E5C21537-A03C-4B1B-A406-B6F96155013C}" destId="{6FFFB960-DA6F-4622-8DA2-4B0E29156D0C}" srcOrd="0" destOrd="0" parTransId="{1124E134-D783-47E8-BABC-D3B6A6E9866D}" sibTransId="{BFA25893-5EF4-447B-B248-9B382050E049}"/>
    <dgm:cxn modelId="{89B05567-0637-4510-8C41-917E2DA706AF}" type="presOf" srcId="{6FB766C5-243A-4118-8751-13ED9B567561}" destId="{EE271DD8-DA3D-412F-AD67-705709A11B8A}" srcOrd="0" destOrd="2" presId="urn:microsoft.com/office/officeart/2005/8/layout/list1"/>
    <dgm:cxn modelId="{D6F28E67-6120-4704-8824-A0AC4FCA4685}" srcId="{6FFFB960-DA6F-4622-8DA2-4B0E29156D0C}" destId="{BAD85A29-A494-4030-96FD-C117EABD1270}" srcOrd="0" destOrd="0" parTransId="{B6299816-A2DB-4032-BC7A-D8323F5C3343}" sibTransId="{83F91834-D541-4CCB-85AB-6EEB025B9EB0}"/>
    <dgm:cxn modelId="{D2AD794E-D6D7-4FCA-B959-E7FDBCAEED85}" type="presOf" srcId="{E139108D-0050-4652-A446-9D5C97CE33C2}" destId="{EE271DD8-DA3D-412F-AD67-705709A11B8A}" srcOrd="0" destOrd="4" presId="urn:microsoft.com/office/officeart/2005/8/layout/list1"/>
    <dgm:cxn modelId="{A672616F-35B4-459F-9C85-2423D3F76BB9}" type="presOf" srcId="{6FFFB960-DA6F-4622-8DA2-4B0E29156D0C}" destId="{550D5CEA-32BC-4409-9E43-1EF1AF8F8A3A}" srcOrd="0" destOrd="0" presId="urn:microsoft.com/office/officeart/2005/8/layout/list1"/>
    <dgm:cxn modelId="{3C44454F-6129-4BB9-96C6-9B8A411D1895}" type="presOf" srcId="{BAD85A29-A494-4030-96FD-C117EABD1270}" destId="{EE271DD8-DA3D-412F-AD67-705709A11B8A}" srcOrd="0" destOrd="0" presId="urn:microsoft.com/office/officeart/2005/8/layout/list1"/>
    <dgm:cxn modelId="{59DC058D-6041-4462-AE1D-0BE75FBD41FC}" srcId="{6FFFB960-DA6F-4622-8DA2-4B0E29156D0C}" destId="{6FB766C5-243A-4118-8751-13ED9B567561}" srcOrd="2" destOrd="0" parTransId="{1653127A-ACFF-4656-B1FC-D99617728504}" sibTransId="{6F859070-39B8-4A3C-B175-9F8AFE7DFA64}"/>
    <dgm:cxn modelId="{CB5F0C93-8B77-44EC-A416-7A6D0A6904F2}" type="presOf" srcId="{B3D38773-4643-4D2E-80D0-BE56495DD26B}" destId="{EE271DD8-DA3D-412F-AD67-705709A11B8A}" srcOrd="0" destOrd="3" presId="urn:microsoft.com/office/officeart/2005/8/layout/list1"/>
    <dgm:cxn modelId="{7AD3319B-A60A-44E2-AA55-29929685EB43}" srcId="{6FFFB960-DA6F-4622-8DA2-4B0E29156D0C}" destId="{DCBF971E-87CE-4D69-865B-621694C9ABC8}" srcOrd="1" destOrd="0" parTransId="{A28450D3-5EB7-425E-9518-2B1A33FE297B}" sibTransId="{BDF507F2-4CDE-471C-AFD3-099408E2D942}"/>
    <dgm:cxn modelId="{000BE7B2-5605-4579-8E42-834BE21BB4D2}" type="presOf" srcId="{E5C21537-A03C-4B1B-A406-B6F96155013C}" destId="{955AC6C9-AB48-4565-A9FE-2D1F04D38207}" srcOrd="0" destOrd="0" presId="urn:microsoft.com/office/officeart/2005/8/layout/list1"/>
    <dgm:cxn modelId="{9C4247E4-D5D0-42DA-AD6E-B9D4DA18A02B}" type="presOf" srcId="{DCBF971E-87CE-4D69-865B-621694C9ABC8}" destId="{EE271DD8-DA3D-412F-AD67-705709A11B8A}" srcOrd="0" destOrd="1" presId="urn:microsoft.com/office/officeart/2005/8/layout/list1"/>
    <dgm:cxn modelId="{07C602FA-A2E1-4455-9EC7-D6A6CABB3C26}" type="presOf" srcId="{6FFFB960-DA6F-4622-8DA2-4B0E29156D0C}" destId="{32C088FF-D9F4-4001-9F8F-05CBE5D65A05}" srcOrd="1" destOrd="0" presId="urn:microsoft.com/office/officeart/2005/8/layout/list1"/>
    <dgm:cxn modelId="{0F2765EB-260A-43BB-878F-C0488DDEA2A5}" type="presParOf" srcId="{955AC6C9-AB48-4565-A9FE-2D1F04D38207}" destId="{B8C57E7B-B6EC-4533-BD46-3E6487EA8C27}" srcOrd="0" destOrd="0" presId="urn:microsoft.com/office/officeart/2005/8/layout/list1"/>
    <dgm:cxn modelId="{B9A8BC7B-1DE4-4F32-98D9-F5EF4E658B31}" type="presParOf" srcId="{B8C57E7B-B6EC-4533-BD46-3E6487EA8C27}" destId="{550D5CEA-32BC-4409-9E43-1EF1AF8F8A3A}" srcOrd="0" destOrd="0" presId="urn:microsoft.com/office/officeart/2005/8/layout/list1"/>
    <dgm:cxn modelId="{65293D6F-B77B-4D6C-97B0-F52CA199F308}" type="presParOf" srcId="{B8C57E7B-B6EC-4533-BD46-3E6487EA8C27}" destId="{32C088FF-D9F4-4001-9F8F-05CBE5D65A05}" srcOrd="1" destOrd="0" presId="urn:microsoft.com/office/officeart/2005/8/layout/list1"/>
    <dgm:cxn modelId="{72AA5678-750F-429A-ABD4-7906644BC490}" type="presParOf" srcId="{955AC6C9-AB48-4565-A9FE-2D1F04D38207}" destId="{8B729617-CA2B-47D7-9D8B-52D0CD78A769}" srcOrd="1" destOrd="0" presId="urn:microsoft.com/office/officeart/2005/8/layout/list1"/>
    <dgm:cxn modelId="{40E2D9CC-B15B-4748-8053-E0115915609D}" type="presParOf" srcId="{955AC6C9-AB48-4565-A9FE-2D1F04D38207}" destId="{EE271DD8-DA3D-412F-AD67-705709A11B8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6382E7-8C52-47FE-A87A-E65194D0F5F3}"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98CEA78C-869C-43A2-80FD-025F9FED37BE}">
      <dgm:prSet custT="1"/>
      <dgm:spPr/>
      <dgm:t>
        <a:bodyPr/>
        <a:lstStyle/>
        <a:p>
          <a:r>
            <a:rPr lang="en-US" sz="3200" i="1" baseline="0"/>
            <a:t>“I don’t trust anyone who doesn’t laugh</a:t>
          </a:r>
          <a:r>
            <a:rPr lang="en-US" sz="2400" baseline="0"/>
            <a:t>.” </a:t>
          </a:r>
          <a:endParaRPr lang="en-US" sz="2400" baseline="0" dirty="0"/>
        </a:p>
      </dgm:t>
    </dgm:pt>
    <dgm:pt modelId="{6DF62E84-ACBB-450C-B559-3BC07FDCDB15}" type="parTrans" cxnId="{4D25373C-79BA-4012-BEF5-0A29E4E332E7}">
      <dgm:prSet/>
      <dgm:spPr/>
      <dgm:t>
        <a:bodyPr/>
        <a:lstStyle/>
        <a:p>
          <a:endParaRPr lang="en-US"/>
        </a:p>
      </dgm:t>
    </dgm:pt>
    <dgm:pt modelId="{D7190189-B0AC-4756-A1B7-E833B15ACD9C}" type="sibTrans" cxnId="{4D25373C-79BA-4012-BEF5-0A29E4E332E7}">
      <dgm:prSet/>
      <dgm:spPr/>
      <dgm:t>
        <a:bodyPr/>
        <a:lstStyle/>
        <a:p>
          <a:endParaRPr lang="en-US"/>
        </a:p>
      </dgm:t>
    </dgm:pt>
    <dgm:pt modelId="{514A4E37-7A91-46B9-9C1C-CD5C4D32BDAD}" type="pres">
      <dgm:prSet presAssocID="{676382E7-8C52-47FE-A87A-E65194D0F5F3}" presName="linear" presStyleCnt="0">
        <dgm:presLayoutVars>
          <dgm:animLvl val="lvl"/>
          <dgm:resizeHandles val="exact"/>
        </dgm:presLayoutVars>
      </dgm:prSet>
      <dgm:spPr/>
    </dgm:pt>
    <dgm:pt modelId="{1C08F43A-FBE5-4061-ACC1-8EE2DEFCBD03}" type="pres">
      <dgm:prSet presAssocID="{98CEA78C-869C-43A2-80FD-025F9FED37BE}" presName="parentText" presStyleLbl="node1" presStyleIdx="0" presStyleCnt="1" custLinFactNeighborX="-1092" custLinFactNeighborY="-12403">
        <dgm:presLayoutVars>
          <dgm:chMax val="0"/>
          <dgm:bulletEnabled val="1"/>
        </dgm:presLayoutVars>
      </dgm:prSet>
      <dgm:spPr/>
    </dgm:pt>
  </dgm:ptLst>
  <dgm:cxnLst>
    <dgm:cxn modelId="{1E280139-43EC-48EF-BE7E-F44023181197}" type="presOf" srcId="{98CEA78C-869C-43A2-80FD-025F9FED37BE}" destId="{1C08F43A-FBE5-4061-ACC1-8EE2DEFCBD03}" srcOrd="0" destOrd="0" presId="urn:microsoft.com/office/officeart/2005/8/layout/vList2"/>
    <dgm:cxn modelId="{4D25373C-79BA-4012-BEF5-0A29E4E332E7}" srcId="{676382E7-8C52-47FE-A87A-E65194D0F5F3}" destId="{98CEA78C-869C-43A2-80FD-025F9FED37BE}" srcOrd="0" destOrd="0" parTransId="{6DF62E84-ACBB-450C-B559-3BC07FDCDB15}" sibTransId="{D7190189-B0AC-4756-A1B7-E833B15ACD9C}"/>
    <dgm:cxn modelId="{911B20BE-D437-4181-AF30-217ECD2E3DE7}" type="presOf" srcId="{676382E7-8C52-47FE-A87A-E65194D0F5F3}" destId="{514A4E37-7A91-46B9-9C1C-CD5C4D32BDAD}" srcOrd="0" destOrd="0" presId="urn:microsoft.com/office/officeart/2005/8/layout/vList2"/>
    <dgm:cxn modelId="{9350A7F4-98CB-47B6-812E-EED7A76A0397}" type="presParOf" srcId="{514A4E37-7A91-46B9-9C1C-CD5C4D32BDAD}" destId="{1C08F43A-FBE5-4061-ACC1-8EE2DEFCBD0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537304-1C19-4184-8C12-1B30B6E9C7E3}" type="doc">
      <dgm:prSet loTypeId="urn:microsoft.com/office/officeart/2008/layout/LinedList" loCatId="list" qsTypeId="urn:microsoft.com/office/officeart/2005/8/quickstyle/simple4" qsCatId="simple" csTypeId="urn:microsoft.com/office/officeart/2005/8/colors/accent5_2" csCatId="accent5" phldr="1"/>
      <dgm:spPr/>
      <dgm:t>
        <a:bodyPr/>
        <a:lstStyle/>
        <a:p>
          <a:endParaRPr lang="en-US"/>
        </a:p>
      </dgm:t>
    </dgm:pt>
    <dgm:pt modelId="{415F95E8-A045-42AE-8346-A8B78F3E29F6}">
      <dgm:prSet/>
      <dgm:spPr/>
      <dgm:t>
        <a:bodyPr/>
        <a:lstStyle/>
        <a:p>
          <a:pPr>
            <a:lnSpc>
              <a:spcPct val="100000"/>
            </a:lnSpc>
          </a:pPr>
          <a:r>
            <a:rPr lang="en-US" dirty="0"/>
            <a:t>Disclosure</a:t>
          </a:r>
        </a:p>
      </dgm:t>
    </dgm:pt>
    <dgm:pt modelId="{47DCE278-6703-4423-AF7A-17E6070D99FF}" type="parTrans" cxnId="{331B8777-0FB6-486F-989E-C2043CBC06D7}">
      <dgm:prSet/>
      <dgm:spPr/>
      <dgm:t>
        <a:bodyPr/>
        <a:lstStyle/>
        <a:p>
          <a:endParaRPr lang="en-US"/>
        </a:p>
      </dgm:t>
    </dgm:pt>
    <dgm:pt modelId="{38184E3A-813F-4DD4-B107-6F3C8400B5E4}" type="sibTrans" cxnId="{331B8777-0FB6-486F-989E-C2043CBC06D7}">
      <dgm:prSet/>
      <dgm:spPr/>
      <dgm:t>
        <a:bodyPr/>
        <a:lstStyle/>
        <a:p>
          <a:endParaRPr lang="en-US"/>
        </a:p>
      </dgm:t>
    </dgm:pt>
    <dgm:pt modelId="{19453F40-B370-41A2-8378-3D2F2C8EBA7A}">
      <dgm:prSet/>
      <dgm:spPr/>
      <dgm:t>
        <a:bodyPr/>
        <a:lstStyle/>
        <a:p>
          <a:pPr>
            <a:lnSpc>
              <a:spcPct val="100000"/>
            </a:lnSpc>
          </a:pPr>
          <a:r>
            <a:rPr lang="en-US" dirty="0"/>
            <a:t>Are the parties confident they have all the information they need, has there been full and good faith disclosure?</a:t>
          </a:r>
        </a:p>
      </dgm:t>
    </dgm:pt>
    <dgm:pt modelId="{C3CF8C92-AEE2-437B-80E2-2EE7D940B3BC}" type="parTrans" cxnId="{DB96586A-1924-454B-BEC6-D31F58929250}">
      <dgm:prSet/>
      <dgm:spPr/>
      <dgm:t>
        <a:bodyPr/>
        <a:lstStyle/>
        <a:p>
          <a:endParaRPr lang="en-US"/>
        </a:p>
      </dgm:t>
    </dgm:pt>
    <dgm:pt modelId="{0AAA6864-EFE1-4B68-B015-C056479F37F9}" type="sibTrans" cxnId="{DB96586A-1924-454B-BEC6-D31F58929250}">
      <dgm:prSet/>
      <dgm:spPr/>
      <dgm:t>
        <a:bodyPr/>
        <a:lstStyle/>
        <a:p>
          <a:endParaRPr lang="en-US"/>
        </a:p>
      </dgm:t>
    </dgm:pt>
    <dgm:pt modelId="{8D784B72-C950-47E3-AFCC-02F50835C1B4}">
      <dgm:prSet/>
      <dgm:spPr/>
      <dgm:t>
        <a:bodyPr/>
        <a:lstStyle/>
        <a:p>
          <a:pPr>
            <a:lnSpc>
              <a:spcPct val="100000"/>
            </a:lnSpc>
          </a:pPr>
          <a:r>
            <a:rPr lang="en-US" dirty="0"/>
            <a:t>Authenticity</a:t>
          </a:r>
        </a:p>
      </dgm:t>
    </dgm:pt>
    <dgm:pt modelId="{B3055BD9-E1BF-47B6-A006-423962016C50}" type="parTrans" cxnId="{D22E17FC-DD30-45CD-97BE-C12F85723226}">
      <dgm:prSet/>
      <dgm:spPr/>
      <dgm:t>
        <a:bodyPr/>
        <a:lstStyle/>
        <a:p>
          <a:endParaRPr lang="en-US"/>
        </a:p>
      </dgm:t>
    </dgm:pt>
    <dgm:pt modelId="{96E8B2A5-705C-40DD-A6A9-B85BF1CB0209}" type="sibTrans" cxnId="{D22E17FC-DD30-45CD-97BE-C12F85723226}">
      <dgm:prSet/>
      <dgm:spPr/>
      <dgm:t>
        <a:bodyPr/>
        <a:lstStyle/>
        <a:p>
          <a:endParaRPr lang="en-US"/>
        </a:p>
      </dgm:t>
    </dgm:pt>
    <dgm:pt modelId="{0AD31694-A7DC-40E3-AD80-3777A38960E5}">
      <dgm:prSet/>
      <dgm:spPr/>
      <dgm:t>
        <a:bodyPr/>
        <a:lstStyle/>
        <a:p>
          <a:pPr>
            <a:lnSpc>
              <a:spcPct val="100000"/>
            </a:lnSpc>
          </a:pPr>
          <a:r>
            <a:rPr lang="en-US" dirty="0"/>
            <a:t>Am I certain that the other party is trying to settle or are they using this process to glean information to be used against me in trial</a:t>
          </a:r>
        </a:p>
      </dgm:t>
    </dgm:pt>
    <dgm:pt modelId="{A80898D2-681A-41C3-934F-D66CAF5F7D4D}" type="parTrans" cxnId="{DA503319-823A-4381-AF07-2669E0AEC244}">
      <dgm:prSet/>
      <dgm:spPr/>
      <dgm:t>
        <a:bodyPr/>
        <a:lstStyle/>
        <a:p>
          <a:endParaRPr lang="en-US"/>
        </a:p>
      </dgm:t>
    </dgm:pt>
    <dgm:pt modelId="{6BC5C7C0-8269-4E89-98D9-4ABEF95283D1}" type="sibTrans" cxnId="{DA503319-823A-4381-AF07-2669E0AEC244}">
      <dgm:prSet/>
      <dgm:spPr/>
      <dgm:t>
        <a:bodyPr/>
        <a:lstStyle/>
        <a:p>
          <a:endParaRPr lang="en-US"/>
        </a:p>
      </dgm:t>
    </dgm:pt>
    <dgm:pt modelId="{BF1F7FAB-4904-4878-970F-049CD099B423}">
      <dgm:prSet/>
      <dgm:spPr/>
      <dgm:t>
        <a:bodyPr/>
        <a:lstStyle/>
        <a:p>
          <a:pPr>
            <a:lnSpc>
              <a:spcPct val="100000"/>
            </a:lnSpc>
          </a:pPr>
          <a:r>
            <a:rPr lang="en-US" dirty="0"/>
            <a:t>Vulnerability</a:t>
          </a:r>
        </a:p>
      </dgm:t>
    </dgm:pt>
    <dgm:pt modelId="{E593F447-B918-41D9-9F1A-A52589F81992}" type="parTrans" cxnId="{E87A0C34-2C6C-45BB-8489-305A3DFD3ECE}">
      <dgm:prSet/>
      <dgm:spPr/>
      <dgm:t>
        <a:bodyPr/>
        <a:lstStyle/>
        <a:p>
          <a:endParaRPr lang="en-US"/>
        </a:p>
      </dgm:t>
    </dgm:pt>
    <dgm:pt modelId="{3003B2AD-6F56-4876-B9F4-92A92C40C593}" type="sibTrans" cxnId="{E87A0C34-2C6C-45BB-8489-305A3DFD3ECE}">
      <dgm:prSet/>
      <dgm:spPr/>
      <dgm:t>
        <a:bodyPr/>
        <a:lstStyle/>
        <a:p>
          <a:endParaRPr lang="en-US"/>
        </a:p>
      </dgm:t>
    </dgm:pt>
    <dgm:pt modelId="{C7CDAE97-342B-47ED-84B7-6834F336ED9E}">
      <dgm:prSet/>
      <dgm:spPr/>
      <dgm:t>
        <a:bodyPr/>
        <a:lstStyle/>
        <a:p>
          <a:pPr>
            <a:lnSpc>
              <a:spcPct val="100000"/>
            </a:lnSpc>
          </a:pPr>
          <a:r>
            <a:rPr lang="en-US" dirty="0"/>
            <a:t>Is client in fear that they appear weak, and can be easily taken advantage?</a:t>
          </a:r>
        </a:p>
      </dgm:t>
    </dgm:pt>
    <dgm:pt modelId="{D98C2BA7-3BE5-44BF-BC40-B218CB79CD0A}" type="parTrans" cxnId="{A98147CD-5588-4E12-BEA0-A859C8E344C4}">
      <dgm:prSet/>
      <dgm:spPr/>
      <dgm:t>
        <a:bodyPr/>
        <a:lstStyle/>
        <a:p>
          <a:endParaRPr lang="en-US"/>
        </a:p>
      </dgm:t>
    </dgm:pt>
    <dgm:pt modelId="{2DAE3714-0625-46B5-B9F4-CA613087DCBE}" type="sibTrans" cxnId="{A98147CD-5588-4E12-BEA0-A859C8E344C4}">
      <dgm:prSet/>
      <dgm:spPr/>
      <dgm:t>
        <a:bodyPr/>
        <a:lstStyle/>
        <a:p>
          <a:endParaRPr lang="en-US"/>
        </a:p>
      </dgm:t>
    </dgm:pt>
    <dgm:pt modelId="{FD97C206-1F2F-4728-B9DF-C3043E836E7F}">
      <dgm:prSet/>
      <dgm:spPr/>
      <dgm:t>
        <a:bodyPr/>
        <a:lstStyle/>
        <a:p>
          <a:pPr>
            <a:lnSpc>
              <a:spcPct val="100000"/>
            </a:lnSpc>
          </a:pPr>
          <a:r>
            <a:rPr lang="en-US" dirty="0"/>
            <a:t>Fear</a:t>
          </a:r>
        </a:p>
      </dgm:t>
    </dgm:pt>
    <dgm:pt modelId="{3CC7DA4A-2DD1-4312-9BE2-65E8DDF45448}" type="parTrans" cxnId="{67F091C7-ADC8-4951-88C5-FB77C17C66FA}">
      <dgm:prSet/>
      <dgm:spPr/>
      <dgm:t>
        <a:bodyPr/>
        <a:lstStyle/>
        <a:p>
          <a:endParaRPr lang="en-US"/>
        </a:p>
      </dgm:t>
    </dgm:pt>
    <dgm:pt modelId="{BF04FF77-D2A4-4F4E-8A87-90A339C6A902}" type="sibTrans" cxnId="{67F091C7-ADC8-4951-88C5-FB77C17C66FA}">
      <dgm:prSet/>
      <dgm:spPr/>
      <dgm:t>
        <a:bodyPr/>
        <a:lstStyle/>
        <a:p>
          <a:endParaRPr lang="en-US"/>
        </a:p>
      </dgm:t>
    </dgm:pt>
    <dgm:pt modelId="{E7044F96-E750-4418-A0D3-8493993CC880}">
      <dgm:prSet/>
      <dgm:spPr/>
      <dgm:t>
        <a:bodyPr/>
        <a:lstStyle/>
        <a:p>
          <a:pPr>
            <a:lnSpc>
              <a:spcPct val="100000"/>
            </a:lnSpc>
          </a:pPr>
          <a:r>
            <a:rPr lang="en-US" dirty="0"/>
            <a:t>Will this decision be the right one, will I regret settling with this person, am I allowing myself to be taken advantage of by other party</a:t>
          </a:r>
        </a:p>
      </dgm:t>
    </dgm:pt>
    <dgm:pt modelId="{6D8336D5-3EBD-40B3-A15B-98C739E5C0F1}" type="parTrans" cxnId="{FAE89547-54BA-4EFE-BF6C-B4972C0CD963}">
      <dgm:prSet/>
      <dgm:spPr/>
      <dgm:t>
        <a:bodyPr/>
        <a:lstStyle/>
        <a:p>
          <a:endParaRPr lang="en-US"/>
        </a:p>
      </dgm:t>
    </dgm:pt>
    <dgm:pt modelId="{131F5950-6A21-4AF0-9035-17A0E125DF58}" type="sibTrans" cxnId="{FAE89547-54BA-4EFE-BF6C-B4972C0CD963}">
      <dgm:prSet/>
      <dgm:spPr/>
      <dgm:t>
        <a:bodyPr/>
        <a:lstStyle/>
        <a:p>
          <a:endParaRPr lang="en-US"/>
        </a:p>
      </dgm:t>
    </dgm:pt>
    <dgm:pt modelId="{BC157AAA-F6E2-4AA4-AFC0-B9B1C8C236A6}" type="pres">
      <dgm:prSet presAssocID="{CC537304-1C19-4184-8C12-1B30B6E9C7E3}" presName="vert0" presStyleCnt="0">
        <dgm:presLayoutVars>
          <dgm:dir/>
          <dgm:animOne val="branch"/>
          <dgm:animLvl val="lvl"/>
        </dgm:presLayoutVars>
      </dgm:prSet>
      <dgm:spPr/>
    </dgm:pt>
    <dgm:pt modelId="{C424BEF4-9EF9-4638-97FF-A60BC239C4FD}" type="pres">
      <dgm:prSet presAssocID="{415F95E8-A045-42AE-8346-A8B78F3E29F6}" presName="thickLine" presStyleLbl="alignNode1" presStyleIdx="0" presStyleCnt="4"/>
      <dgm:spPr/>
    </dgm:pt>
    <dgm:pt modelId="{3475E6F3-D02C-4B8C-9A6C-66DAD17C7E06}" type="pres">
      <dgm:prSet presAssocID="{415F95E8-A045-42AE-8346-A8B78F3E29F6}" presName="horz1" presStyleCnt="0"/>
      <dgm:spPr/>
    </dgm:pt>
    <dgm:pt modelId="{52AAB624-7ACC-4829-A08F-BBFEA45C24F3}" type="pres">
      <dgm:prSet presAssocID="{415F95E8-A045-42AE-8346-A8B78F3E29F6}" presName="tx1" presStyleLbl="revTx" presStyleIdx="0" presStyleCnt="8"/>
      <dgm:spPr/>
    </dgm:pt>
    <dgm:pt modelId="{8641157E-7A06-40AD-9E08-98000BC77336}" type="pres">
      <dgm:prSet presAssocID="{415F95E8-A045-42AE-8346-A8B78F3E29F6}" presName="vert1" presStyleCnt="0"/>
      <dgm:spPr/>
    </dgm:pt>
    <dgm:pt modelId="{DC3AB9DA-3390-4822-A20C-4B7AEE9EE10B}" type="pres">
      <dgm:prSet presAssocID="{19453F40-B370-41A2-8378-3D2F2C8EBA7A}" presName="vertSpace2a" presStyleCnt="0"/>
      <dgm:spPr/>
    </dgm:pt>
    <dgm:pt modelId="{01CE9B1D-23EE-4BB4-9E49-386E653A4A97}" type="pres">
      <dgm:prSet presAssocID="{19453F40-B370-41A2-8378-3D2F2C8EBA7A}" presName="horz2" presStyleCnt="0"/>
      <dgm:spPr/>
    </dgm:pt>
    <dgm:pt modelId="{7DAD799C-CAC2-47F8-B781-E6D300ADE13E}" type="pres">
      <dgm:prSet presAssocID="{19453F40-B370-41A2-8378-3D2F2C8EBA7A}" presName="horzSpace2" presStyleCnt="0"/>
      <dgm:spPr/>
    </dgm:pt>
    <dgm:pt modelId="{F61DD759-6F72-473C-8F7A-870139BBF017}" type="pres">
      <dgm:prSet presAssocID="{19453F40-B370-41A2-8378-3D2F2C8EBA7A}" presName="tx2" presStyleLbl="revTx" presStyleIdx="1" presStyleCnt="8"/>
      <dgm:spPr/>
    </dgm:pt>
    <dgm:pt modelId="{043EED56-43F2-41EB-BD01-1A662C4587E7}" type="pres">
      <dgm:prSet presAssocID="{19453F40-B370-41A2-8378-3D2F2C8EBA7A}" presName="vert2" presStyleCnt="0"/>
      <dgm:spPr/>
    </dgm:pt>
    <dgm:pt modelId="{3AD480BC-E0F4-45C7-883D-E8BFA6017542}" type="pres">
      <dgm:prSet presAssocID="{19453F40-B370-41A2-8378-3D2F2C8EBA7A}" presName="thinLine2b" presStyleLbl="callout" presStyleIdx="0" presStyleCnt="4"/>
      <dgm:spPr/>
    </dgm:pt>
    <dgm:pt modelId="{5F77F4BD-8E8E-41C2-9F87-008A07BCFFCA}" type="pres">
      <dgm:prSet presAssocID="{19453F40-B370-41A2-8378-3D2F2C8EBA7A}" presName="vertSpace2b" presStyleCnt="0"/>
      <dgm:spPr/>
    </dgm:pt>
    <dgm:pt modelId="{7B583FB5-178D-4E9D-9346-E439B4D25B03}" type="pres">
      <dgm:prSet presAssocID="{8D784B72-C950-47E3-AFCC-02F50835C1B4}" presName="thickLine" presStyleLbl="alignNode1" presStyleIdx="1" presStyleCnt="4"/>
      <dgm:spPr/>
    </dgm:pt>
    <dgm:pt modelId="{1EAA6B8F-ABFA-443B-8B89-926CECC4BBA0}" type="pres">
      <dgm:prSet presAssocID="{8D784B72-C950-47E3-AFCC-02F50835C1B4}" presName="horz1" presStyleCnt="0"/>
      <dgm:spPr/>
    </dgm:pt>
    <dgm:pt modelId="{55DAA817-FE51-4A82-B74C-A1D03A119DF9}" type="pres">
      <dgm:prSet presAssocID="{8D784B72-C950-47E3-AFCC-02F50835C1B4}" presName="tx1" presStyleLbl="revTx" presStyleIdx="2" presStyleCnt="8"/>
      <dgm:spPr/>
    </dgm:pt>
    <dgm:pt modelId="{08219F4B-4229-4E80-839B-03A126724CCF}" type="pres">
      <dgm:prSet presAssocID="{8D784B72-C950-47E3-AFCC-02F50835C1B4}" presName="vert1" presStyleCnt="0"/>
      <dgm:spPr/>
    </dgm:pt>
    <dgm:pt modelId="{957CBEF5-960E-4133-8B33-13D095A69DEE}" type="pres">
      <dgm:prSet presAssocID="{0AD31694-A7DC-40E3-AD80-3777A38960E5}" presName="vertSpace2a" presStyleCnt="0"/>
      <dgm:spPr/>
    </dgm:pt>
    <dgm:pt modelId="{B3145205-EF47-4272-AC72-990093069144}" type="pres">
      <dgm:prSet presAssocID="{0AD31694-A7DC-40E3-AD80-3777A38960E5}" presName="horz2" presStyleCnt="0"/>
      <dgm:spPr/>
    </dgm:pt>
    <dgm:pt modelId="{CC101568-CA02-4F85-8243-480271F641A4}" type="pres">
      <dgm:prSet presAssocID="{0AD31694-A7DC-40E3-AD80-3777A38960E5}" presName="horzSpace2" presStyleCnt="0"/>
      <dgm:spPr/>
    </dgm:pt>
    <dgm:pt modelId="{D5BC4E6A-1079-404A-A9E7-E654C67EBE06}" type="pres">
      <dgm:prSet presAssocID="{0AD31694-A7DC-40E3-AD80-3777A38960E5}" presName="tx2" presStyleLbl="revTx" presStyleIdx="3" presStyleCnt="8"/>
      <dgm:spPr/>
    </dgm:pt>
    <dgm:pt modelId="{EC9AF2F7-1D07-429C-A6B1-C8E1A90BC3D5}" type="pres">
      <dgm:prSet presAssocID="{0AD31694-A7DC-40E3-AD80-3777A38960E5}" presName="vert2" presStyleCnt="0"/>
      <dgm:spPr/>
    </dgm:pt>
    <dgm:pt modelId="{652C0F34-10B3-489A-BD7A-454DDE3A7A56}" type="pres">
      <dgm:prSet presAssocID="{0AD31694-A7DC-40E3-AD80-3777A38960E5}" presName="thinLine2b" presStyleLbl="callout" presStyleIdx="1" presStyleCnt="4"/>
      <dgm:spPr/>
    </dgm:pt>
    <dgm:pt modelId="{2DE31E7E-53F8-4A47-9D26-4BBB550D73C1}" type="pres">
      <dgm:prSet presAssocID="{0AD31694-A7DC-40E3-AD80-3777A38960E5}" presName="vertSpace2b" presStyleCnt="0"/>
      <dgm:spPr/>
    </dgm:pt>
    <dgm:pt modelId="{684B4CB4-A244-46B1-8A29-B654792645AF}" type="pres">
      <dgm:prSet presAssocID="{BF1F7FAB-4904-4878-970F-049CD099B423}" presName="thickLine" presStyleLbl="alignNode1" presStyleIdx="2" presStyleCnt="4"/>
      <dgm:spPr/>
    </dgm:pt>
    <dgm:pt modelId="{414F04C9-AFFC-42C0-81EC-FB30C0713634}" type="pres">
      <dgm:prSet presAssocID="{BF1F7FAB-4904-4878-970F-049CD099B423}" presName="horz1" presStyleCnt="0"/>
      <dgm:spPr/>
    </dgm:pt>
    <dgm:pt modelId="{B9251F69-ABDB-4F0B-8DF5-E969842D11B3}" type="pres">
      <dgm:prSet presAssocID="{BF1F7FAB-4904-4878-970F-049CD099B423}" presName="tx1" presStyleLbl="revTx" presStyleIdx="4" presStyleCnt="8"/>
      <dgm:spPr/>
    </dgm:pt>
    <dgm:pt modelId="{37E819B6-B476-490E-B705-1DA0F6BF9ECF}" type="pres">
      <dgm:prSet presAssocID="{BF1F7FAB-4904-4878-970F-049CD099B423}" presName="vert1" presStyleCnt="0"/>
      <dgm:spPr/>
    </dgm:pt>
    <dgm:pt modelId="{609322D7-DE91-4464-B86C-05134BABE37F}" type="pres">
      <dgm:prSet presAssocID="{C7CDAE97-342B-47ED-84B7-6834F336ED9E}" presName="vertSpace2a" presStyleCnt="0"/>
      <dgm:spPr/>
    </dgm:pt>
    <dgm:pt modelId="{A69828F1-A274-4C51-8F0B-1E291A36227B}" type="pres">
      <dgm:prSet presAssocID="{C7CDAE97-342B-47ED-84B7-6834F336ED9E}" presName="horz2" presStyleCnt="0"/>
      <dgm:spPr/>
    </dgm:pt>
    <dgm:pt modelId="{A37F2F87-5C7F-4A72-B6C6-32EBA27D683B}" type="pres">
      <dgm:prSet presAssocID="{C7CDAE97-342B-47ED-84B7-6834F336ED9E}" presName="horzSpace2" presStyleCnt="0"/>
      <dgm:spPr/>
    </dgm:pt>
    <dgm:pt modelId="{EAAF9BE6-D062-4949-8D82-7694A8A3970F}" type="pres">
      <dgm:prSet presAssocID="{C7CDAE97-342B-47ED-84B7-6834F336ED9E}" presName="tx2" presStyleLbl="revTx" presStyleIdx="5" presStyleCnt="8"/>
      <dgm:spPr/>
    </dgm:pt>
    <dgm:pt modelId="{5D378561-C974-4093-B450-2CBEE7DFA71E}" type="pres">
      <dgm:prSet presAssocID="{C7CDAE97-342B-47ED-84B7-6834F336ED9E}" presName="vert2" presStyleCnt="0"/>
      <dgm:spPr/>
    </dgm:pt>
    <dgm:pt modelId="{2452DD04-CAC3-45B1-96B4-FAD39B1C4E68}" type="pres">
      <dgm:prSet presAssocID="{C7CDAE97-342B-47ED-84B7-6834F336ED9E}" presName="thinLine2b" presStyleLbl="callout" presStyleIdx="2" presStyleCnt="4"/>
      <dgm:spPr/>
    </dgm:pt>
    <dgm:pt modelId="{CF32C4E9-83D6-431D-9579-36AE9FB2D12D}" type="pres">
      <dgm:prSet presAssocID="{C7CDAE97-342B-47ED-84B7-6834F336ED9E}" presName="vertSpace2b" presStyleCnt="0"/>
      <dgm:spPr/>
    </dgm:pt>
    <dgm:pt modelId="{5E5724BF-79CD-440C-A42D-3DE256E4D39C}" type="pres">
      <dgm:prSet presAssocID="{FD97C206-1F2F-4728-B9DF-C3043E836E7F}" presName="thickLine" presStyleLbl="alignNode1" presStyleIdx="3" presStyleCnt="4"/>
      <dgm:spPr/>
    </dgm:pt>
    <dgm:pt modelId="{F6FD07F0-8F9A-4C00-A8D1-89AAA73EB9D9}" type="pres">
      <dgm:prSet presAssocID="{FD97C206-1F2F-4728-B9DF-C3043E836E7F}" presName="horz1" presStyleCnt="0"/>
      <dgm:spPr/>
    </dgm:pt>
    <dgm:pt modelId="{E82C9A55-0D79-4A45-A1A0-5F9AEC000111}" type="pres">
      <dgm:prSet presAssocID="{FD97C206-1F2F-4728-B9DF-C3043E836E7F}" presName="tx1" presStyleLbl="revTx" presStyleIdx="6" presStyleCnt="8"/>
      <dgm:spPr/>
    </dgm:pt>
    <dgm:pt modelId="{8AF0BDC0-72F9-4781-BD51-119EFFE0FE84}" type="pres">
      <dgm:prSet presAssocID="{FD97C206-1F2F-4728-B9DF-C3043E836E7F}" presName="vert1" presStyleCnt="0"/>
      <dgm:spPr/>
    </dgm:pt>
    <dgm:pt modelId="{E3C206DF-0ABD-4F00-B670-71EBE25EDD08}" type="pres">
      <dgm:prSet presAssocID="{E7044F96-E750-4418-A0D3-8493993CC880}" presName="vertSpace2a" presStyleCnt="0"/>
      <dgm:spPr/>
    </dgm:pt>
    <dgm:pt modelId="{8DD9EC82-1A23-4F97-8004-8304E7DFCFCC}" type="pres">
      <dgm:prSet presAssocID="{E7044F96-E750-4418-A0D3-8493993CC880}" presName="horz2" presStyleCnt="0"/>
      <dgm:spPr/>
    </dgm:pt>
    <dgm:pt modelId="{B0C2EEB0-26D2-48BD-88EE-1A58A60A0A8B}" type="pres">
      <dgm:prSet presAssocID="{E7044F96-E750-4418-A0D3-8493993CC880}" presName="horzSpace2" presStyleCnt="0"/>
      <dgm:spPr/>
    </dgm:pt>
    <dgm:pt modelId="{EF00EE66-749F-450A-87E5-F81D13DCA30A}" type="pres">
      <dgm:prSet presAssocID="{E7044F96-E750-4418-A0D3-8493993CC880}" presName="tx2" presStyleLbl="revTx" presStyleIdx="7" presStyleCnt="8"/>
      <dgm:spPr/>
    </dgm:pt>
    <dgm:pt modelId="{C7473DD9-3503-4128-AB1E-887D408A7BAE}" type="pres">
      <dgm:prSet presAssocID="{E7044F96-E750-4418-A0D3-8493993CC880}" presName="vert2" presStyleCnt="0"/>
      <dgm:spPr/>
    </dgm:pt>
    <dgm:pt modelId="{61C91A3F-F33F-449E-9E46-2C28734DE056}" type="pres">
      <dgm:prSet presAssocID="{E7044F96-E750-4418-A0D3-8493993CC880}" presName="thinLine2b" presStyleLbl="callout" presStyleIdx="3" presStyleCnt="4"/>
      <dgm:spPr/>
    </dgm:pt>
    <dgm:pt modelId="{D0F61122-20BF-4D5D-A99D-954E1AD35A91}" type="pres">
      <dgm:prSet presAssocID="{E7044F96-E750-4418-A0D3-8493993CC880}" presName="vertSpace2b" presStyleCnt="0"/>
      <dgm:spPr/>
    </dgm:pt>
  </dgm:ptLst>
  <dgm:cxnLst>
    <dgm:cxn modelId="{DA503319-823A-4381-AF07-2669E0AEC244}" srcId="{8D784B72-C950-47E3-AFCC-02F50835C1B4}" destId="{0AD31694-A7DC-40E3-AD80-3777A38960E5}" srcOrd="0" destOrd="0" parTransId="{A80898D2-681A-41C3-934F-D66CAF5F7D4D}" sibTransId="{6BC5C7C0-8269-4E89-98D9-4ABEF95283D1}"/>
    <dgm:cxn modelId="{E87A0C34-2C6C-45BB-8489-305A3DFD3ECE}" srcId="{CC537304-1C19-4184-8C12-1B30B6E9C7E3}" destId="{BF1F7FAB-4904-4878-970F-049CD099B423}" srcOrd="2" destOrd="0" parTransId="{E593F447-B918-41D9-9F1A-A52589F81992}" sibTransId="{3003B2AD-6F56-4876-B9F4-92A92C40C593}"/>
    <dgm:cxn modelId="{39B26435-BFA7-4B6D-AB10-4A7D27D75C4B}" type="presOf" srcId="{0AD31694-A7DC-40E3-AD80-3777A38960E5}" destId="{D5BC4E6A-1079-404A-A9E7-E654C67EBE06}" srcOrd="0" destOrd="0" presId="urn:microsoft.com/office/officeart/2008/layout/LinedList"/>
    <dgm:cxn modelId="{3CD61B36-BF5C-4B65-9DEA-864BCA1C53FE}" type="presOf" srcId="{19453F40-B370-41A2-8378-3D2F2C8EBA7A}" destId="{F61DD759-6F72-473C-8F7A-870139BBF017}" srcOrd="0" destOrd="0" presId="urn:microsoft.com/office/officeart/2008/layout/LinedList"/>
    <dgm:cxn modelId="{32ECEE60-7A3A-43D5-8B3B-DE9EE449A8C5}" type="presOf" srcId="{CC537304-1C19-4184-8C12-1B30B6E9C7E3}" destId="{BC157AAA-F6E2-4AA4-AFC0-B9B1C8C236A6}" srcOrd="0" destOrd="0" presId="urn:microsoft.com/office/officeart/2008/layout/LinedList"/>
    <dgm:cxn modelId="{FAE89547-54BA-4EFE-BF6C-B4972C0CD963}" srcId="{FD97C206-1F2F-4728-B9DF-C3043E836E7F}" destId="{E7044F96-E750-4418-A0D3-8493993CC880}" srcOrd="0" destOrd="0" parTransId="{6D8336D5-3EBD-40B3-A15B-98C739E5C0F1}" sibTransId="{131F5950-6A21-4AF0-9035-17A0E125DF58}"/>
    <dgm:cxn modelId="{DB96586A-1924-454B-BEC6-D31F58929250}" srcId="{415F95E8-A045-42AE-8346-A8B78F3E29F6}" destId="{19453F40-B370-41A2-8378-3D2F2C8EBA7A}" srcOrd="0" destOrd="0" parTransId="{C3CF8C92-AEE2-437B-80E2-2EE7D940B3BC}" sibTransId="{0AAA6864-EFE1-4B68-B015-C056479F37F9}"/>
    <dgm:cxn modelId="{331B8777-0FB6-486F-989E-C2043CBC06D7}" srcId="{CC537304-1C19-4184-8C12-1B30B6E9C7E3}" destId="{415F95E8-A045-42AE-8346-A8B78F3E29F6}" srcOrd="0" destOrd="0" parTransId="{47DCE278-6703-4423-AF7A-17E6070D99FF}" sibTransId="{38184E3A-813F-4DD4-B107-6F3C8400B5E4}"/>
    <dgm:cxn modelId="{6228CE86-3754-4516-96C4-AD6EC22E3BD0}" type="presOf" srcId="{FD97C206-1F2F-4728-B9DF-C3043E836E7F}" destId="{E82C9A55-0D79-4A45-A1A0-5F9AEC000111}" srcOrd="0" destOrd="0" presId="urn:microsoft.com/office/officeart/2008/layout/LinedList"/>
    <dgm:cxn modelId="{96D3AF8C-4964-4449-B205-AF4CE12B1C8C}" type="presOf" srcId="{C7CDAE97-342B-47ED-84B7-6834F336ED9E}" destId="{EAAF9BE6-D062-4949-8D82-7694A8A3970F}" srcOrd="0" destOrd="0" presId="urn:microsoft.com/office/officeart/2008/layout/LinedList"/>
    <dgm:cxn modelId="{0D9E6296-38CF-4860-8E04-F31332FED913}" type="presOf" srcId="{E7044F96-E750-4418-A0D3-8493993CC880}" destId="{EF00EE66-749F-450A-87E5-F81D13DCA30A}" srcOrd="0" destOrd="0" presId="urn:microsoft.com/office/officeart/2008/layout/LinedList"/>
    <dgm:cxn modelId="{197D57A0-04C8-4C5B-8B79-EC44122F57E8}" type="presOf" srcId="{BF1F7FAB-4904-4878-970F-049CD099B423}" destId="{B9251F69-ABDB-4F0B-8DF5-E969842D11B3}" srcOrd="0" destOrd="0" presId="urn:microsoft.com/office/officeart/2008/layout/LinedList"/>
    <dgm:cxn modelId="{51D776BD-5265-4B29-8B43-464EDC3EE714}" type="presOf" srcId="{8D784B72-C950-47E3-AFCC-02F50835C1B4}" destId="{55DAA817-FE51-4A82-B74C-A1D03A119DF9}" srcOrd="0" destOrd="0" presId="urn:microsoft.com/office/officeart/2008/layout/LinedList"/>
    <dgm:cxn modelId="{430CFFBD-997C-4BDB-879F-7C1CCB7CE81F}" type="presOf" srcId="{415F95E8-A045-42AE-8346-A8B78F3E29F6}" destId="{52AAB624-7ACC-4829-A08F-BBFEA45C24F3}" srcOrd="0" destOrd="0" presId="urn:microsoft.com/office/officeart/2008/layout/LinedList"/>
    <dgm:cxn modelId="{67F091C7-ADC8-4951-88C5-FB77C17C66FA}" srcId="{CC537304-1C19-4184-8C12-1B30B6E9C7E3}" destId="{FD97C206-1F2F-4728-B9DF-C3043E836E7F}" srcOrd="3" destOrd="0" parTransId="{3CC7DA4A-2DD1-4312-9BE2-65E8DDF45448}" sibTransId="{BF04FF77-D2A4-4F4E-8A87-90A339C6A902}"/>
    <dgm:cxn modelId="{A98147CD-5588-4E12-BEA0-A859C8E344C4}" srcId="{BF1F7FAB-4904-4878-970F-049CD099B423}" destId="{C7CDAE97-342B-47ED-84B7-6834F336ED9E}" srcOrd="0" destOrd="0" parTransId="{D98C2BA7-3BE5-44BF-BC40-B218CB79CD0A}" sibTransId="{2DAE3714-0625-46B5-B9F4-CA613087DCBE}"/>
    <dgm:cxn modelId="{D22E17FC-DD30-45CD-97BE-C12F85723226}" srcId="{CC537304-1C19-4184-8C12-1B30B6E9C7E3}" destId="{8D784B72-C950-47E3-AFCC-02F50835C1B4}" srcOrd="1" destOrd="0" parTransId="{B3055BD9-E1BF-47B6-A006-423962016C50}" sibTransId="{96E8B2A5-705C-40DD-A6A9-B85BF1CB0209}"/>
    <dgm:cxn modelId="{885ED201-55F0-4975-9A28-0B3A401029DB}" type="presParOf" srcId="{BC157AAA-F6E2-4AA4-AFC0-B9B1C8C236A6}" destId="{C424BEF4-9EF9-4638-97FF-A60BC239C4FD}" srcOrd="0" destOrd="0" presId="urn:microsoft.com/office/officeart/2008/layout/LinedList"/>
    <dgm:cxn modelId="{000CB689-143B-4771-B1C0-24DC2FAD2B9C}" type="presParOf" srcId="{BC157AAA-F6E2-4AA4-AFC0-B9B1C8C236A6}" destId="{3475E6F3-D02C-4B8C-9A6C-66DAD17C7E06}" srcOrd="1" destOrd="0" presId="urn:microsoft.com/office/officeart/2008/layout/LinedList"/>
    <dgm:cxn modelId="{205CE8DE-5BD2-431A-AB68-AB310C19A152}" type="presParOf" srcId="{3475E6F3-D02C-4B8C-9A6C-66DAD17C7E06}" destId="{52AAB624-7ACC-4829-A08F-BBFEA45C24F3}" srcOrd="0" destOrd="0" presId="urn:microsoft.com/office/officeart/2008/layout/LinedList"/>
    <dgm:cxn modelId="{901CE3DD-41BA-4742-98E9-FB38BAD74C2F}" type="presParOf" srcId="{3475E6F3-D02C-4B8C-9A6C-66DAD17C7E06}" destId="{8641157E-7A06-40AD-9E08-98000BC77336}" srcOrd="1" destOrd="0" presId="urn:microsoft.com/office/officeart/2008/layout/LinedList"/>
    <dgm:cxn modelId="{3C17FBF6-C980-4598-A326-118A13369B1B}" type="presParOf" srcId="{8641157E-7A06-40AD-9E08-98000BC77336}" destId="{DC3AB9DA-3390-4822-A20C-4B7AEE9EE10B}" srcOrd="0" destOrd="0" presId="urn:microsoft.com/office/officeart/2008/layout/LinedList"/>
    <dgm:cxn modelId="{9C2A1476-A6D4-4BE0-B807-360AF49DE33D}" type="presParOf" srcId="{8641157E-7A06-40AD-9E08-98000BC77336}" destId="{01CE9B1D-23EE-4BB4-9E49-386E653A4A97}" srcOrd="1" destOrd="0" presId="urn:microsoft.com/office/officeart/2008/layout/LinedList"/>
    <dgm:cxn modelId="{EE28E87F-F063-4C3A-BD20-34844C566B00}" type="presParOf" srcId="{01CE9B1D-23EE-4BB4-9E49-386E653A4A97}" destId="{7DAD799C-CAC2-47F8-B781-E6D300ADE13E}" srcOrd="0" destOrd="0" presId="urn:microsoft.com/office/officeart/2008/layout/LinedList"/>
    <dgm:cxn modelId="{830F32C6-9A52-45FE-976D-C9646E58612D}" type="presParOf" srcId="{01CE9B1D-23EE-4BB4-9E49-386E653A4A97}" destId="{F61DD759-6F72-473C-8F7A-870139BBF017}" srcOrd="1" destOrd="0" presId="urn:microsoft.com/office/officeart/2008/layout/LinedList"/>
    <dgm:cxn modelId="{050C062C-2DD0-40BA-895B-4A4780B3D14A}" type="presParOf" srcId="{01CE9B1D-23EE-4BB4-9E49-386E653A4A97}" destId="{043EED56-43F2-41EB-BD01-1A662C4587E7}" srcOrd="2" destOrd="0" presId="urn:microsoft.com/office/officeart/2008/layout/LinedList"/>
    <dgm:cxn modelId="{46BE6633-E7B5-420B-A354-2BDD92DC303C}" type="presParOf" srcId="{8641157E-7A06-40AD-9E08-98000BC77336}" destId="{3AD480BC-E0F4-45C7-883D-E8BFA6017542}" srcOrd="2" destOrd="0" presId="urn:microsoft.com/office/officeart/2008/layout/LinedList"/>
    <dgm:cxn modelId="{D7FC9E0A-A8F8-4FAE-9D85-708E16F2D051}" type="presParOf" srcId="{8641157E-7A06-40AD-9E08-98000BC77336}" destId="{5F77F4BD-8E8E-41C2-9F87-008A07BCFFCA}" srcOrd="3" destOrd="0" presId="urn:microsoft.com/office/officeart/2008/layout/LinedList"/>
    <dgm:cxn modelId="{B97CCDD3-FE9A-40AB-A506-CE97808FF41A}" type="presParOf" srcId="{BC157AAA-F6E2-4AA4-AFC0-B9B1C8C236A6}" destId="{7B583FB5-178D-4E9D-9346-E439B4D25B03}" srcOrd="2" destOrd="0" presId="urn:microsoft.com/office/officeart/2008/layout/LinedList"/>
    <dgm:cxn modelId="{3CA53EAC-8071-4E67-8934-5739EAE19E02}" type="presParOf" srcId="{BC157AAA-F6E2-4AA4-AFC0-B9B1C8C236A6}" destId="{1EAA6B8F-ABFA-443B-8B89-926CECC4BBA0}" srcOrd="3" destOrd="0" presId="urn:microsoft.com/office/officeart/2008/layout/LinedList"/>
    <dgm:cxn modelId="{02842CA3-9A6C-44FB-8486-5B4FD4D8E48A}" type="presParOf" srcId="{1EAA6B8F-ABFA-443B-8B89-926CECC4BBA0}" destId="{55DAA817-FE51-4A82-B74C-A1D03A119DF9}" srcOrd="0" destOrd="0" presId="urn:microsoft.com/office/officeart/2008/layout/LinedList"/>
    <dgm:cxn modelId="{DD807BD2-CB10-4FE7-945A-92832ADB0E11}" type="presParOf" srcId="{1EAA6B8F-ABFA-443B-8B89-926CECC4BBA0}" destId="{08219F4B-4229-4E80-839B-03A126724CCF}" srcOrd="1" destOrd="0" presId="urn:microsoft.com/office/officeart/2008/layout/LinedList"/>
    <dgm:cxn modelId="{4356C80D-B741-4A80-A9E5-BCC5B1B8BF62}" type="presParOf" srcId="{08219F4B-4229-4E80-839B-03A126724CCF}" destId="{957CBEF5-960E-4133-8B33-13D095A69DEE}" srcOrd="0" destOrd="0" presId="urn:microsoft.com/office/officeart/2008/layout/LinedList"/>
    <dgm:cxn modelId="{D7B86D8F-2AF6-4144-94BB-F33C475BC2F7}" type="presParOf" srcId="{08219F4B-4229-4E80-839B-03A126724CCF}" destId="{B3145205-EF47-4272-AC72-990093069144}" srcOrd="1" destOrd="0" presId="urn:microsoft.com/office/officeart/2008/layout/LinedList"/>
    <dgm:cxn modelId="{324B1FF4-D3B5-4072-9841-3523056866E7}" type="presParOf" srcId="{B3145205-EF47-4272-AC72-990093069144}" destId="{CC101568-CA02-4F85-8243-480271F641A4}" srcOrd="0" destOrd="0" presId="urn:microsoft.com/office/officeart/2008/layout/LinedList"/>
    <dgm:cxn modelId="{1913EFA5-5171-4B77-A190-13E1DFEC398B}" type="presParOf" srcId="{B3145205-EF47-4272-AC72-990093069144}" destId="{D5BC4E6A-1079-404A-A9E7-E654C67EBE06}" srcOrd="1" destOrd="0" presId="urn:microsoft.com/office/officeart/2008/layout/LinedList"/>
    <dgm:cxn modelId="{81BA9BCE-0390-404C-A623-4EF3EFEB3350}" type="presParOf" srcId="{B3145205-EF47-4272-AC72-990093069144}" destId="{EC9AF2F7-1D07-429C-A6B1-C8E1A90BC3D5}" srcOrd="2" destOrd="0" presId="urn:microsoft.com/office/officeart/2008/layout/LinedList"/>
    <dgm:cxn modelId="{B40FC918-8A77-4FC0-96F9-193FD4C20C23}" type="presParOf" srcId="{08219F4B-4229-4E80-839B-03A126724CCF}" destId="{652C0F34-10B3-489A-BD7A-454DDE3A7A56}" srcOrd="2" destOrd="0" presId="urn:microsoft.com/office/officeart/2008/layout/LinedList"/>
    <dgm:cxn modelId="{F291E1B1-4AC5-402A-8FBE-9D124144E50E}" type="presParOf" srcId="{08219F4B-4229-4E80-839B-03A126724CCF}" destId="{2DE31E7E-53F8-4A47-9D26-4BBB550D73C1}" srcOrd="3" destOrd="0" presId="urn:microsoft.com/office/officeart/2008/layout/LinedList"/>
    <dgm:cxn modelId="{8EF8859A-0CD5-46E1-84BD-482793199E1F}" type="presParOf" srcId="{BC157AAA-F6E2-4AA4-AFC0-B9B1C8C236A6}" destId="{684B4CB4-A244-46B1-8A29-B654792645AF}" srcOrd="4" destOrd="0" presId="urn:microsoft.com/office/officeart/2008/layout/LinedList"/>
    <dgm:cxn modelId="{7C8567CC-3621-4C4C-A260-0D3101F2F0A0}" type="presParOf" srcId="{BC157AAA-F6E2-4AA4-AFC0-B9B1C8C236A6}" destId="{414F04C9-AFFC-42C0-81EC-FB30C0713634}" srcOrd="5" destOrd="0" presId="urn:microsoft.com/office/officeart/2008/layout/LinedList"/>
    <dgm:cxn modelId="{1CD46772-24C6-406B-AE83-4C6D8B61CF94}" type="presParOf" srcId="{414F04C9-AFFC-42C0-81EC-FB30C0713634}" destId="{B9251F69-ABDB-4F0B-8DF5-E969842D11B3}" srcOrd="0" destOrd="0" presId="urn:microsoft.com/office/officeart/2008/layout/LinedList"/>
    <dgm:cxn modelId="{166B5077-87E6-4A94-A33A-4CF7FC8185BD}" type="presParOf" srcId="{414F04C9-AFFC-42C0-81EC-FB30C0713634}" destId="{37E819B6-B476-490E-B705-1DA0F6BF9ECF}" srcOrd="1" destOrd="0" presId="urn:microsoft.com/office/officeart/2008/layout/LinedList"/>
    <dgm:cxn modelId="{07B42C0F-4FF4-42CE-8B1A-E0729D7E0B60}" type="presParOf" srcId="{37E819B6-B476-490E-B705-1DA0F6BF9ECF}" destId="{609322D7-DE91-4464-B86C-05134BABE37F}" srcOrd="0" destOrd="0" presId="urn:microsoft.com/office/officeart/2008/layout/LinedList"/>
    <dgm:cxn modelId="{DF90AE35-EC69-4073-976A-090119920A38}" type="presParOf" srcId="{37E819B6-B476-490E-B705-1DA0F6BF9ECF}" destId="{A69828F1-A274-4C51-8F0B-1E291A36227B}" srcOrd="1" destOrd="0" presId="urn:microsoft.com/office/officeart/2008/layout/LinedList"/>
    <dgm:cxn modelId="{030D7D09-4C65-47E1-B516-7DD245EDFB0A}" type="presParOf" srcId="{A69828F1-A274-4C51-8F0B-1E291A36227B}" destId="{A37F2F87-5C7F-4A72-B6C6-32EBA27D683B}" srcOrd="0" destOrd="0" presId="urn:microsoft.com/office/officeart/2008/layout/LinedList"/>
    <dgm:cxn modelId="{3512D0AF-36C4-4A47-AC32-284316F6ED15}" type="presParOf" srcId="{A69828F1-A274-4C51-8F0B-1E291A36227B}" destId="{EAAF9BE6-D062-4949-8D82-7694A8A3970F}" srcOrd="1" destOrd="0" presId="urn:microsoft.com/office/officeart/2008/layout/LinedList"/>
    <dgm:cxn modelId="{503B7D70-DB79-453C-AC36-7126B251646A}" type="presParOf" srcId="{A69828F1-A274-4C51-8F0B-1E291A36227B}" destId="{5D378561-C974-4093-B450-2CBEE7DFA71E}" srcOrd="2" destOrd="0" presId="urn:microsoft.com/office/officeart/2008/layout/LinedList"/>
    <dgm:cxn modelId="{D5E3CF5C-8B8B-4179-BE65-E70A1A79DA83}" type="presParOf" srcId="{37E819B6-B476-490E-B705-1DA0F6BF9ECF}" destId="{2452DD04-CAC3-45B1-96B4-FAD39B1C4E68}" srcOrd="2" destOrd="0" presId="urn:microsoft.com/office/officeart/2008/layout/LinedList"/>
    <dgm:cxn modelId="{889A2B2A-F956-45C7-A133-7C1AACA05E03}" type="presParOf" srcId="{37E819B6-B476-490E-B705-1DA0F6BF9ECF}" destId="{CF32C4E9-83D6-431D-9579-36AE9FB2D12D}" srcOrd="3" destOrd="0" presId="urn:microsoft.com/office/officeart/2008/layout/LinedList"/>
    <dgm:cxn modelId="{120B0E4E-FB12-423F-A665-FBB85F35821D}" type="presParOf" srcId="{BC157AAA-F6E2-4AA4-AFC0-B9B1C8C236A6}" destId="{5E5724BF-79CD-440C-A42D-3DE256E4D39C}" srcOrd="6" destOrd="0" presId="urn:microsoft.com/office/officeart/2008/layout/LinedList"/>
    <dgm:cxn modelId="{13410DF9-537B-4CDC-90C0-C7A0639345D7}" type="presParOf" srcId="{BC157AAA-F6E2-4AA4-AFC0-B9B1C8C236A6}" destId="{F6FD07F0-8F9A-4C00-A8D1-89AAA73EB9D9}" srcOrd="7" destOrd="0" presId="urn:microsoft.com/office/officeart/2008/layout/LinedList"/>
    <dgm:cxn modelId="{01CE9F1C-9259-46BD-860C-E754BAC90FCF}" type="presParOf" srcId="{F6FD07F0-8F9A-4C00-A8D1-89AAA73EB9D9}" destId="{E82C9A55-0D79-4A45-A1A0-5F9AEC000111}" srcOrd="0" destOrd="0" presId="urn:microsoft.com/office/officeart/2008/layout/LinedList"/>
    <dgm:cxn modelId="{A0338CDA-FCBA-494D-B13E-E743DED26EF0}" type="presParOf" srcId="{F6FD07F0-8F9A-4C00-A8D1-89AAA73EB9D9}" destId="{8AF0BDC0-72F9-4781-BD51-119EFFE0FE84}" srcOrd="1" destOrd="0" presId="urn:microsoft.com/office/officeart/2008/layout/LinedList"/>
    <dgm:cxn modelId="{C3897BCF-992D-4112-82D2-B62C2CCF29C2}" type="presParOf" srcId="{8AF0BDC0-72F9-4781-BD51-119EFFE0FE84}" destId="{E3C206DF-0ABD-4F00-B670-71EBE25EDD08}" srcOrd="0" destOrd="0" presId="urn:microsoft.com/office/officeart/2008/layout/LinedList"/>
    <dgm:cxn modelId="{BC35966E-1338-4FA6-B694-A67E6B870A07}" type="presParOf" srcId="{8AF0BDC0-72F9-4781-BD51-119EFFE0FE84}" destId="{8DD9EC82-1A23-4F97-8004-8304E7DFCFCC}" srcOrd="1" destOrd="0" presId="urn:microsoft.com/office/officeart/2008/layout/LinedList"/>
    <dgm:cxn modelId="{E6D650B8-D733-4C5D-A183-7AB9967C4FE6}" type="presParOf" srcId="{8DD9EC82-1A23-4F97-8004-8304E7DFCFCC}" destId="{B0C2EEB0-26D2-48BD-88EE-1A58A60A0A8B}" srcOrd="0" destOrd="0" presId="urn:microsoft.com/office/officeart/2008/layout/LinedList"/>
    <dgm:cxn modelId="{4D83ADD7-4059-4738-968A-006630AFC406}" type="presParOf" srcId="{8DD9EC82-1A23-4F97-8004-8304E7DFCFCC}" destId="{EF00EE66-749F-450A-87E5-F81D13DCA30A}" srcOrd="1" destOrd="0" presId="urn:microsoft.com/office/officeart/2008/layout/LinedList"/>
    <dgm:cxn modelId="{60BE99AA-B639-4AC5-8721-BC64F43090C9}" type="presParOf" srcId="{8DD9EC82-1A23-4F97-8004-8304E7DFCFCC}" destId="{C7473DD9-3503-4128-AB1E-887D408A7BAE}" srcOrd="2" destOrd="0" presId="urn:microsoft.com/office/officeart/2008/layout/LinedList"/>
    <dgm:cxn modelId="{97595001-E0A1-48BC-AD99-EA0616047DAB}" type="presParOf" srcId="{8AF0BDC0-72F9-4781-BD51-119EFFE0FE84}" destId="{61C91A3F-F33F-449E-9E46-2C28734DE056}" srcOrd="2" destOrd="0" presId="urn:microsoft.com/office/officeart/2008/layout/LinedList"/>
    <dgm:cxn modelId="{A43E159B-5B18-493A-9A87-84BC6567E1E3}" type="presParOf" srcId="{8AF0BDC0-72F9-4781-BD51-119EFFE0FE84}" destId="{D0F61122-20BF-4D5D-A99D-954E1AD35A91}"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C21537-A03C-4B1B-A406-B6F96155013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6FFFB960-DA6F-4622-8DA2-4B0E29156D0C}">
      <dgm:prSet/>
      <dgm:spPr/>
      <dgm:t>
        <a:bodyPr/>
        <a:lstStyle/>
        <a:p>
          <a:r>
            <a:rPr lang="en-US"/>
            <a:t>Find out what your clients have already discussed</a:t>
          </a:r>
        </a:p>
      </dgm:t>
    </dgm:pt>
    <dgm:pt modelId="{1124E134-D783-47E8-BABC-D3B6A6E9866D}" type="parTrans" cxnId="{60B15B67-F40D-40EF-BE7A-F309107D7C4F}">
      <dgm:prSet/>
      <dgm:spPr/>
      <dgm:t>
        <a:bodyPr/>
        <a:lstStyle/>
        <a:p>
          <a:endParaRPr lang="en-US"/>
        </a:p>
      </dgm:t>
    </dgm:pt>
    <dgm:pt modelId="{BFA25893-5EF4-447B-B248-9B382050E049}" type="sibTrans" cxnId="{60B15B67-F40D-40EF-BE7A-F309107D7C4F}">
      <dgm:prSet/>
      <dgm:spPr/>
      <dgm:t>
        <a:bodyPr/>
        <a:lstStyle/>
        <a:p>
          <a:endParaRPr lang="en-US"/>
        </a:p>
      </dgm:t>
    </dgm:pt>
    <dgm:pt modelId="{BAD85A29-A494-4030-96FD-C117EABD1270}">
      <dgm:prSet/>
      <dgm:spPr/>
      <dgm:t>
        <a:bodyPr/>
        <a:lstStyle/>
        <a:p>
          <a:r>
            <a:rPr lang="en-US" i="1"/>
            <a:t>Have you been discussing anything with each other?</a:t>
          </a:r>
        </a:p>
      </dgm:t>
    </dgm:pt>
    <dgm:pt modelId="{B6299816-A2DB-4032-BC7A-D8323F5C3343}" type="parTrans" cxnId="{D6F28E67-6120-4704-8824-A0AC4FCA4685}">
      <dgm:prSet/>
      <dgm:spPr/>
      <dgm:t>
        <a:bodyPr/>
        <a:lstStyle/>
        <a:p>
          <a:endParaRPr lang="en-US"/>
        </a:p>
      </dgm:t>
    </dgm:pt>
    <dgm:pt modelId="{83F91834-D541-4CCB-85AB-6EEB025B9EB0}" type="sibTrans" cxnId="{D6F28E67-6120-4704-8824-A0AC4FCA4685}">
      <dgm:prSet/>
      <dgm:spPr/>
      <dgm:t>
        <a:bodyPr/>
        <a:lstStyle/>
        <a:p>
          <a:endParaRPr lang="en-US"/>
        </a:p>
      </dgm:t>
    </dgm:pt>
    <dgm:pt modelId="{2B23D704-AD4F-4C1C-8274-3043C3DD8626}">
      <dgm:prSet/>
      <dgm:spPr/>
      <dgm:t>
        <a:bodyPr/>
        <a:lstStyle/>
        <a:p>
          <a:r>
            <a:rPr lang="en-US"/>
            <a:t>Making Proposals and Counter Proposals</a:t>
          </a:r>
        </a:p>
      </dgm:t>
    </dgm:pt>
    <dgm:pt modelId="{B3B067AA-E671-4F4A-BB59-B54A6042A0C3}" type="parTrans" cxnId="{771DBC8F-DED7-4801-863B-DA5628737C7A}">
      <dgm:prSet/>
      <dgm:spPr/>
      <dgm:t>
        <a:bodyPr/>
        <a:lstStyle/>
        <a:p>
          <a:endParaRPr lang="en-US"/>
        </a:p>
      </dgm:t>
    </dgm:pt>
    <dgm:pt modelId="{48AD376F-5C04-4FD8-BC79-CE6BDA725758}" type="sibTrans" cxnId="{771DBC8F-DED7-4801-863B-DA5628737C7A}">
      <dgm:prSet/>
      <dgm:spPr/>
      <dgm:t>
        <a:bodyPr/>
        <a:lstStyle/>
        <a:p>
          <a:endParaRPr lang="en-US"/>
        </a:p>
      </dgm:t>
    </dgm:pt>
    <dgm:pt modelId="{06E830FB-E210-4D9C-B01C-7C975A5EADF8}">
      <dgm:prSet/>
      <dgm:spPr/>
      <dgm:t>
        <a:bodyPr/>
        <a:lstStyle/>
        <a:p>
          <a:endParaRPr lang="en-US"/>
        </a:p>
      </dgm:t>
    </dgm:pt>
    <dgm:pt modelId="{F0FFD62A-85F9-4257-809D-969D57663717}" type="parTrans" cxnId="{C903CD5B-1A19-40DD-9F0C-D600D4403AA2}">
      <dgm:prSet/>
      <dgm:spPr/>
      <dgm:t>
        <a:bodyPr/>
        <a:lstStyle/>
        <a:p>
          <a:endParaRPr lang="en-US"/>
        </a:p>
      </dgm:t>
    </dgm:pt>
    <dgm:pt modelId="{DBFF7679-84E5-42C2-AA0A-BF52005D6F8C}" type="sibTrans" cxnId="{C903CD5B-1A19-40DD-9F0C-D600D4403AA2}">
      <dgm:prSet/>
      <dgm:spPr/>
      <dgm:t>
        <a:bodyPr/>
        <a:lstStyle/>
        <a:p>
          <a:endParaRPr lang="en-US"/>
        </a:p>
      </dgm:t>
    </dgm:pt>
    <dgm:pt modelId="{5678D43D-5D7A-4E9D-891C-1A86D4D261E6}">
      <dgm:prSet/>
      <dgm:spPr/>
      <dgm:t>
        <a:bodyPr/>
        <a:lstStyle/>
        <a:p>
          <a:r>
            <a:rPr lang="en-US" i="1"/>
            <a:t>Why don’t you make a proposal?</a:t>
          </a:r>
          <a:endParaRPr lang="en-US"/>
        </a:p>
      </dgm:t>
    </dgm:pt>
    <dgm:pt modelId="{ED09AF59-E182-4A59-AF3B-49E97F9FE10E}" type="parTrans" cxnId="{FD3B01FA-DAC1-40AC-AED2-C7D05B262ECC}">
      <dgm:prSet/>
      <dgm:spPr/>
      <dgm:t>
        <a:bodyPr/>
        <a:lstStyle/>
        <a:p>
          <a:endParaRPr lang="en-US"/>
        </a:p>
      </dgm:t>
    </dgm:pt>
    <dgm:pt modelId="{0550906B-7619-4430-8A30-106285D4B55F}" type="sibTrans" cxnId="{FD3B01FA-DAC1-40AC-AED2-C7D05B262ECC}">
      <dgm:prSet/>
      <dgm:spPr/>
      <dgm:t>
        <a:bodyPr/>
        <a:lstStyle/>
        <a:p>
          <a:endParaRPr lang="en-US"/>
        </a:p>
      </dgm:t>
    </dgm:pt>
    <dgm:pt modelId="{2BCB754E-8F9F-4B66-B2B9-84E2D3D36F24}">
      <dgm:prSet/>
      <dgm:spPr/>
      <dgm:t>
        <a:bodyPr/>
        <a:lstStyle/>
        <a:p>
          <a:r>
            <a:rPr lang="en-US" i="1"/>
            <a:t>Have you made any decisions about the family residence, parenting, support, </a:t>
          </a:r>
          <a:r>
            <a:rPr lang="en-US" i="1" err="1"/>
            <a:t>etc</a:t>
          </a:r>
          <a:r>
            <a:rPr lang="en-US" i="1"/>
            <a:t>?</a:t>
          </a:r>
        </a:p>
      </dgm:t>
    </dgm:pt>
    <dgm:pt modelId="{1585AEEE-EBD8-450D-952C-7219E1AF705F}" type="parTrans" cxnId="{59DD1930-D5B2-4ABD-AA6C-4ABA353EAAB4}">
      <dgm:prSet/>
      <dgm:spPr/>
      <dgm:t>
        <a:bodyPr/>
        <a:lstStyle/>
        <a:p>
          <a:endParaRPr lang="en-US"/>
        </a:p>
      </dgm:t>
    </dgm:pt>
    <dgm:pt modelId="{8D2D276C-EF83-4AB9-B582-32A8F2EE7F1C}" type="sibTrans" cxnId="{59DD1930-D5B2-4ABD-AA6C-4ABA353EAAB4}">
      <dgm:prSet/>
      <dgm:spPr/>
      <dgm:t>
        <a:bodyPr/>
        <a:lstStyle/>
        <a:p>
          <a:endParaRPr lang="en-US"/>
        </a:p>
      </dgm:t>
    </dgm:pt>
    <dgm:pt modelId="{BC5E6CBD-97EF-4E29-AA9A-E02700D541B4}">
      <dgm:prSet/>
      <dgm:spPr/>
      <dgm:t>
        <a:bodyPr/>
        <a:lstStyle/>
        <a:p>
          <a:r>
            <a:rPr lang="en-US" i="1"/>
            <a:t>If there could be such a thing as a dream divorce what does that look like to you? (ask each spouse this question)</a:t>
          </a:r>
        </a:p>
      </dgm:t>
    </dgm:pt>
    <dgm:pt modelId="{B8BC1BE2-FC8E-44CA-B9D5-8552B8285B24}" type="parTrans" cxnId="{3ED74A59-5AD7-4C2B-B541-BA57934DE5AF}">
      <dgm:prSet/>
      <dgm:spPr/>
      <dgm:t>
        <a:bodyPr/>
        <a:lstStyle/>
        <a:p>
          <a:endParaRPr lang="en-US"/>
        </a:p>
      </dgm:t>
    </dgm:pt>
    <dgm:pt modelId="{543943E0-AB32-4F7E-A7C7-A7BD50288CA9}" type="sibTrans" cxnId="{3ED74A59-5AD7-4C2B-B541-BA57934DE5AF}">
      <dgm:prSet/>
      <dgm:spPr/>
      <dgm:t>
        <a:bodyPr/>
        <a:lstStyle/>
        <a:p>
          <a:endParaRPr lang="en-US"/>
        </a:p>
      </dgm:t>
    </dgm:pt>
    <dgm:pt modelId="{C084E661-9D13-4484-B344-343343368C3B}">
      <dgm:prSet/>
      <dgm:spPr/>
      <dgm:t>
        <a:bodyPr/>
        <a:lstStyle/>
        <a:p>
          <a:r>
            <a:rPr lang="en-US" i="1"/>
            <a:t>Have you discussed this plan with your spouse?</a:t>
          </a:r>
        </a:p>
      </dgm:t>
    </dgm:pt>
    <dgm:pt modelId="{C26ACCC4-AB9E-42D0-B870-A8CCC0CEBD8A}" type="parTrans" cxnId="{7B112851-F0EC-4929-9F57-3D449D9037F5}">
      <dgm:prSet/>
      <dgm:spPr/>
      <dgm:t>
        <a:bodyPr/>
        <a:lstStyle/>
        <a:p>
          <a:endParaRPr lang="en-US"/>
        </a:p>
      </dgm:t>
    </dgm:pt>
    <dgm:pt modelId="{6ECA3A33-495C-424E-BC61-AC84A75B29EF}" type="sibTrans" cxnId="{7B112851-F0EC-4929-9F57-3D449D9037F5}">
      <dgm:prSet/>
      <dgm:spPr/>
      <dgm:t>
        <a:bodyPr/>
        <a:lstStyle/>
        <a:p>
          <a:endParaRPr lang="en-US"/>
        </a:p>
      </dgm:t>
    </dgm:pt>
    <dgm:pt modelId="{3729A669-B97D-4280-B5AC-61F557AB8520}">
      <dgm:prSet/>
      <dgm:spPr/>
      <dgm:t>
        <a:bodyPr/>
        <a:lstStyle/>
        <a:p>
          <a:r>
            <a:rPr lang="en-US" i="1"/>
            <a:t>What do you propose?</a:t>
          </a:r>
          <a:endParaRPr lang="en-US"/>
        </a:p>
      </dgm:t>
    </dgm:pt>
    <dgm:pt modelId="{C3121021-93BF-4F99-93C1-E963AC4F1C59}" type="parTrans" cxnId="{9DCCA62A-DFAE-4AD1-8D4C-85A88CDF6104}">
      <dgm:prSet/>
      <dgm:spPr/>
      <dgm:t>
        <a:bodyPr/>
        <a:lstStyle/>
        <a:p>
          <a:endParaRPr lang="en-US"/>
        </a:p>
      </dgm:t>
    </dgm:pt>
    <dgm:pt modelId="{D43CAD8B-6A0D-4618-9D1E-971160DDDE60}" type="sibTrans" cxnId="{9DCCA62A-DFAE-4AD1-8D4C-85A88CDF6104}">
      <dgm:prSet/>
      <dgm:spPr/>
      <dgm:t>
        <a:bodyPr/>
        <a:lstStyle/>
        <a:p>
          <a:endParaRPr lang="en-US"/>
        </a:p>
      </dgm:t>
    </dgm:pt>
    <dgm:pt modelId="{60D42EC4-99B6-4ED5-A4A2-B9965CE6FF63}">
      <dgm:prSet/>
      <dgm:spPr/>
      <dgm:t>
        <a:bodyPr/>
        <a:lstStyle/>
        <a:p>
          <a:r>
            <a:rPr lang="en-US" i="1"/>
            <a:t>How does that sound to you?</a:t>
          </a:r>
          <a:endParaRPr lang="en-US"/>
        </a:p>
      </dgm:t>
    </dgm:pt>
    <dgm:pt modelId="{344B4324-F6DE-4E81-8C08-D0F68F20FE18}" type="parTrans" cxnId="{26186D4F-FB6F-444F-88E6-7A63F5E2FFB7}">
      <dgm:prSet/>
      <dgm:spPr/>
      <dgm:t>
        <a:bodyPr/>
        <a:lstStyle/>
        <a:p>
          <a:endParaRPr lang="en-US"/>
        </a:p>
      </dgm:t>
    </dgm:pt>
    <dgm:pt modelId="{FDEDAE1A-D42F-4D7F-AC26-871B2045D9CC}" type="sibTrans" cxnId="{26186D4F-FB6F-444F-88E6-7A63F5E2FFB7}">
      <dgm:prSet/>
      <dgm:spPr/>
      <dgm:t>
        <a:bodyPr/>
        <a:lstStyle/>
        <a:p>
          <a:endParaRPr lang="en-US"/>
        </a:p>
      </dgm:t>
    </dgm:pt>
    <dgm:pt modelId="{DB55A4D9-F462-4648-B37C-A2675FECCFAF}">
      <dgm:prSet/>
      <dgm:spPr/>
      <dgm:t>
        <a:bodyPr/>
        <a:lstStyle/>
        <a:p>
          <a:r>
            <a:rPr lang="en-US" i="1"/>
            <a:t>Is it acceptable, unacceptable, do you wish to make a counter proposal?</a:t>
          </a:r>
          <a:endParaRPr lang="en-US"/>
        </a:p>
      </dgm:t>
    </dgm:pt>
    <dgm:pt modelId="{1CC0619F-E93C-44FF-9889-ECBFA8E01732}" type="parTrans" cxnId="{4C33552B-C7C0-4175-B3BF-559DEDAC9AF1}">
      <dgm:prSet/>
      <dgm:spPr/>
      <dgm:t>
        <a:bodyPr/>
        <a:lstStyle/>
        <a:p>
          <a:endParaRPr lang="en-US"/>
        </a:p>
      </dgm:t>
    </dgm:pt>
    <dgm:pt modelId="{EE807055-5008-45B4-8C56-16016BF2C7CB}" type="sibTrans" cxnId="{4C33552B-C7C0-4175-B3BF-559DEDAC9AF1}">
      <dgm:prSet/>
      <dgm:spPr/>
      <dgm:t>
        <a:bodyPr/>
        <a:lstStyle/>
        <a:p>
          <a:endParaRPr lang="en-US"/>
        </a:p>
      </dgm:t>
    </dgm:pt>
    <dgm:pt modelId="{0FFE0DA7-015A-4178-9054-24B5BDD0F532}">
      <dgm:prSet/>
      <dgm:spPr/>
      <dgm:t>
        <a:bodyPr/>
        <a:lstStyle/>
        <a:p>
          <a:r>
            <a:rPr lang="en-US" i="1"/>
            <a:t>How might you change the proposal to make it acceptable?</a:t>
          </a:r>
          <a:endParaRPr lang="en-US"/>
        </a:p>
      </dgm:t>
    </dgm:pt>
    <dgm:pt modelId="{3633FA3F-C5DB-4F50-9748-5A2C779C71E1}" type="parTrans" cxnId="{A1C2BD2E-A89A-45BA-A158-45F0FBF9F0D3}">
      <dgm:prSet/>
      <dgm:spPr/>
      <dgm:t>
        <a:bodyPr/>
        <a:lstStyle/>
        <a:p>
          <a:endParaRPr lang="en-US"/>
        </a:p>
      </dgm:t>
    </dgm:pt>
    <dgm:pt modelId="{24363AD5-8F86-4602-989A-34EFEE434FEA}" type="sibTrans" cxnId="{A1C2BD2E-A89A-45BA-A158-45F0FBF9F0D3}">
      <dgm:prSet/>
      <dgm:spPr/>
      <dgm:t>
        <a:bodyPr/>
        <a:lstStyle/>
        <a:p>
          <a:endParaRPr lang="en-US"/>
        </a:p>
      </dgm:t>
    </dgm:pt>
    <dgm:pt modelId="{98511CB8-E7A9-4288-A22D-18A52966E7DC}" type="pres">
      <dgm:prSet presAssocID="{E5C21537-A03C-4B1B-A406-B6F96155013C}" presName="linear" presStyleCnt="0">
        <dgm:presLayoutVars>
          <dgm:dir/>
          <dgm:animLvl val="lvl"/>
          <dgm:resizeHandles val="exact"/>
        </dgm:presLayoutVars>
      </dgm:prSet>
      <dgm:spPr/>
    </dgm:pt>
    <dgm:pt modelId="{5988757C-DA2C-4235-952F-B7B495B1317E}" type="pres">
      <dgm:prSet presAssocID="{6FFFB960-DA6F-4622-8DA2-4B0E29156D0C}" presName="parentLin" presStyleCnt="0"/>
      <dgm:spPr/>
    </dgm:pt>
    <dgm:pt modelId="{5E90978D-83B9-4685-9922-FDBB3E336DAA}" type="pres">
      <dgm:prSet presAssocID="{6FFFB960-DA6F-4622-8DA2-4B0E29156D0C}" presName="parentLeftMargin" presStyleLbl="node1" presStyleIdx="0" presStyleCnt="2"/>
      <dgm:spPr/>
    </dgm:pt>
    <dgm:pt modelId="{849B7FDB-7CEF-46DF-A8D8-F0915C13A3A2}" type="pres">
      <dgm:prSet presAssocID="{6FFFB960-DA6F-4622-8DA2-4B0E29156D0C}" presName="parentText" presStyleLbl="node1" presStyleIdx="0" presStyleCnt="2">
        <dgm:presLayoutVars>
          <dgm:chMax val="0"/>
          <dgm:bulletEnabled val="1"/>
        </dgm:presLayoutVars>
      </dgm:prSet>
      <dgm:spPr/>
    </dgm:pt>
    <dgm:pt modelId="{48131F51-2BB1-4320-A6D6-3B2D178D4034}" type="pres">
      <dgm:prSet presAssocID="{6FFFB960-DA6F-4622-8DA2-4B0E29156D0C}" presName="negativeSpace" presStyleCnt="0"/>
      <dgm:spPr/>
    </dgm:pt>
    <dgm:pt modelId="{5649DD01-37A3-4C94-983C-F5758E84062B}" type="pres">
      <dgm:prSet presAssocID="{6FFFB960-DA6F-4622-8DA2-4B0E29156D0C}" presName="childText" presStyleLbl="conFgAcc1" presStyleIdx="0" presStyleCnt="2">
        <dgm:presLayoutVars>
          <dgm:bulletEnabled val="1"/>
        </dgm:presLayoutVars>
      </dgm:prSet>
      <dgm:spPr/>
    </dgm:pt>
    <dgm:pt modelId="{6C7CD799-05F1-42FF-BF40-2A3E898DDD30}" type="pres">
      <dgm:prSet presAssocID="{BFA25893-5EF4-447B-B248-9B382050E049}" presName="spaceBetweenRectangles" presStyleCnt="0"/>
      <dgm:spPr/>
    </dgm:pt>
    <dgm:pt modelId="{4BC2C893-B728-4F21-802F-EF0E92B41AA2}" type="pres">
      <dgm:prSet presAssocID="{2B23D704-AD4F-4C1C-8274-3043C3DD8626}" presName="parentLin" presStyleCnt="0"/>
      <dgm:spPr/>
    </dgm:pt>
    <dgm:pt modelId="{5569E754-D388-484D-B828-E1B50507B7A1}" type="pres">
      <dgm:prSet presAssocID="{2B23D704-AD4F-4C1C-8274-3043C3DD8626}" presName="parentLeftMargin" presStyleLbl="node1" presStyleIdx="0" presStyleCnt="2"/>
      <dgm:spPr/>
    </dgm:pt>
    <dgm:pt modelId="{078A7340-2D19-442F-90DD-E34C47A3C035}" type="pres">
      <dgm:prSet presAssocID="{2B23D704-AD4F-4C1C-8274-3043C3DD8626}" presName="parentText" presStyleLbl="node1" presStyleIdx="1" presStyleCnt="2">
        <dgm:presLayoutVars>
          <dgm:chMax val="0"/>
          <dgm:bulletEnabled val="1"/>
        </dgm:presLayoutVars>
      </dgm:prSet>
      <dgm:spPr/>
    </dgm:pt>
    <dgm:pt modelId="{27EC5F09-43BE-41E5-93C0-3DADF927645E}" type="pres">
      <dgm:prSet presAssocID="{2B23D704-AD4F-4C1C-8274-3043C3DD8626}" presName="negativeSpace" presStyleCnt="0"/>
      <dgm:spPr/>
    </dgm:pt>
    <dgm:pt modelId="{CAEB9236-A44A-4312-96F1-54FBD71C6475}" type="pres">
      <dgm:prSet presAssocID="{2B23D704-AD4F-4C1C-8274-3043C3DD8626}" presName="childText" presStyleLbl="conFgAcc1" presStyleIdx="1" presStyleCnt="2">
        <dgm:presLayoutVars>
          <dgm:bulletEnabled val="1"/>
        </dgm:presLayoutVars>
      </dgm:prSet>
      <dgm:spPr/>
    </dgm:pt>
  </dgm:ptLst>
  <dgm:cxnLst>
    <dgm:cxn modelId="{3293E505-CA55-4C38-A342-A296006F7854}" type="presOf" srcId="{60D42EC4-99B6-4ED5-A4A2-B9965CE6FF63}" destId="{CAEB9236-A44A-4312-96F1-54FBD71C6475}" srcOrd="0" destOrd="3" presId="urn:microsoft.com/office/officeart/2005/8/layout/list1"/>
    <dgm:cxn modelId="{9F3F5D07-16FB-4F0A-B130-196FA847294F}" type="presOf" srcId="{2B23D704-AD4F-4C1C-8274-3043C3DD8626}" destId="{078A7340-2D19-442F-90DD-E34C47A3C035}" srcOrd="1" destOrd="0" presId="urn:microsoft.com/office/officeart/2005/8/layout/list1"/>
    <dgm:cxn modelId="{D98E2023-4044-4D36-946D-B8105A0174D3}" type="presOf" srcId="{6FFFB960-DA6F-4622-8DA2-4B0E29156D0C}" destId="{849B7FDB-7CEF-46DF-A8D8-F0915C13A3A2}" srcOrd="1" destOrd="0" presId="urn:microsoft.com/office/officeart/2005/8/layout/list1"/>
    <dgm:cxn modelId="{18E67425-DFA7-4CC8-A91F-CC01CFD62660}" type="presOf" srcId="{C084E661-9D13-4484-B344-343343368C3B}" destId="{5649DD01-37A3-4C94-983C-F5758E84062B}" srcOrd="0" destOrd="3" presId="urn:microsoft.com/office/officeart/2005/8/layout/list1"/>
    <dgm:cxn modelId="{9DCCA62A-DFAE-4AD1-8D4C-85A88CDF6104}" srcId="{06E830FB-E210-4D9C-B01C-7C975A5EADF8}" destId="{3729A669-B97D-4280-B5AC-61F557AB8520}" srcOrd="1" destOrd="0" parTransId="{C3121021-93BF-4F99-93C1-E963AC4F1C59}" sibTransId="{D43CAD8B-6A0D-4618-9D1E-971160DDDE60}"/>
    <dgm:cxn modelId="{4C33552B-C7C0-4175-B3BF-559DEDAC9AF1}" srcId="{06E830FB-E210-4D9C-B01C-7C975A5EADF8}" destId="{DB55A4D9-F462-4648-B37C-A2675FECCFAF}" srcOrd="3" destOrd="0" parTransId="{1CC0619F-E93C-44FF-9889-ECBFA8E01732}" sibTransId="{EE807055-5008-45B4-8C56-16016BF2C7CB}"/>
    <dgm:cxn modelId="{A1C2BD2E-A89A-45BA-A158-45F0FBF9F0D3}" srcId="{06E830FB-E210-4D9C-B01C-7C975A5EADF8}" destId="{0FFE0DA7-015A-4178-9054-24B5BDD0F532}" srcOrd="4" destOrd="0" parTransId="{3633FA3F-C5DB-4F50-9748-5A2C779C71E1}" sibTransId="{24363AD5-8F86-4602-989A-34EFEE434FEA}"/>
    <dgm:cxn modelId="{59DD1930-D5B2-4ABD-AA6C-4ABA353EAAB4}" srcId="{6FFFB960-DA6F-4622-8DA2-4B0E29156D0C}" destId="{2BCB754E-8F9F-4B66-B2B9-84E2D3D36F24}" srcOrd="1" destOrd="0" parTransId="{1585AEEE-EBD8-450D-952C-7219E1AF705F}" sibTransId="{8D2D276C-EF83-4AB9-B582-32A8F2EE7F1C}"/>
    <dgm:cxn modelId="{D33F2D37-4AE3-44B1-84A3-47285DCFA2FE}" type="presOf" srcId="{BAD85A29-A494-4030-96FD-C117EABD1270}" destId="{5649DD01-37A3-4C94-983C-F5758E84062B}" srcOrd="0" destOrd="0" presId="urn:microsoft.com/office/officeart/2005/8/layout/list1"/>
    <dgm:cxn modelId="{C903CD5B-1A19-40DD-9F0C-D600D4403AA2}" srcId="{2B23D704-AD4F-4C1C-8274-3043C3DD8626}" destId="{06E830FB-E210-4D9C-B01C-7C975A5EADF8}" srcOrd="0" destOrd="0" parTransId="{F0FFD62A-85F9-4257-809D-969D57663717}" sibTransId="{DBFF7679-84E5-42C2-AA0A-BF52005D6F8C}"/>
    <dgm:cxn modelId="{726E4962-7D5E-4694-ADFF-C6F448F5D852}" type="presOf" srcId="{5678D43D-5D7A-4E9D-891C-1A86D4D261E6}" destId="{CAEB9236-A44A-4312-96F1-54FBD71C6475}" srcOrd="0" destOrd="1" presId="urn:microsoft.com/office/officeart/2005/8/layout/list1"/>
    <dgm:cxn modelId="{60B15B67-F40D-40EF-BE7A-F309107D7C4F}" srcId="{E5C21537-A03C-4B1B-A406-B6F96155013C}" destId="{6FFFB960-DA6F-4622-8DA2-4B0E29156D0C}" srcOrd="0" destOrd="0" parTransId="{1124E134-D783-47E8-BABC-D3B6A6E9866D}" sibTransId="{BFA25893-5EF4-447B-B248-9B382050E049}"/>
    <dgm:cxn modelId="{D6F28E67-6120-4704-8824-A0AC4FCA4685}" srcId="{6FFFB960-DA6F-4622-8DA2-4B0E29156D0C}" destId="{BAD85A29-A494-4030-96FD-C117EABD1270}" srcOrd="0" destOrd="0" parTransId="{B6299816-A2DB-4032-BC7A-D8323F5C3343}" sibTransId="{83F91834-D541-4CCB-85AB-6EEB025B9EB0}"/>
    <dgm:cxn modelId="{E356C04A-6E24-47C2-873B-72FECE517F37}" type="presOf" srcId="{0FFE0DA7-015A-4178-9054-24B5BDD0F532}" destId="{CAEB9236-A44A-4312-96F1-54FBD71C6475}" srcOrd="0" destOrd="5" presId="urn:microsoft.com/office/officeart/2005/8/layout/list1"/>
    <dgm:cxn modelId="{886D926B-9527-4E57-8F76-B64CA9A9F6EB}" type="presOf" srcId="{DB55A4D9-F462-4648-B37C-A2675FECCFAF}" destId="{CAEB9236-A44A-4312-96F1-54FBD71C6475}" srcOrd="0" destOrd="4" presId="urn:microsoft.com/office/officeart/2005/8/layout/list1"/>
    <dgm:cxn modelId="{36DC876E-50C1-43C8-9580-8966D4B3BE98}" type="presOf" srcId="{06E830FB-E210-4D9C-B01C-7C975A5EADF8}" destId="{CAEB9236-A44A-4312-96F1-54FBD71C6475}" srcOrd="0" destOrd="0" presId="urn:microsoft.com/office/officeart/2005/8/layout/list1"/>
    <dgm:cxn modelId="{26186D4F-FB6F-444F-88E6-7A63F5E2FFB7}" srcId="{06E830FB-E210-4D9C-B01C-7C975A5EADF8}" destId="{60D42EC4-99B6-4ED5-A4A2-B9965CE6FF63}" srcOrd="2" destOrd="0" parTransId="{344B4324-F6DE-4E81-8C08-D0F68F20FE18}" sibTransId="{FDEDAE1A-D42F-4D7F-AC26-871B2045D9CC}"/>
    <dgm:cxn modelId="{7B112851-F0EC-4929-9F57-3D449D9037F5}" srcId="{6FFFB960-DA6F-4622-8DA2-4B0E29156D0C}" destId="{C084E661-9D13-4484-B344-343343368C3B}" srcOrd="3" destOrd="0" parTransId="{C26ACCC4-AB9E-42D0-B870-A8CCC0CEBD8A}" sibTransId="{6ECA3A33-495C-424E-BC61-AC84A75B29EF}"/>
    <dgm:cxn modelId="{E92DB571-4130-4A8B-B61B-70ED836517C2}" type="presOf" srcId="{3729A669-B97D-4280-B5AC-61F557AB8520}" destId="{CAEB9236-A44A-4312-96F1-54FBD71C6475}" srcOrd="0" destOrd="2" presId="urn:microsoft.com/office/officeart/2005/8/layout/list1"/>
    <dgm:cxn modelId="{EBAF9F56-E46E-4FDD-9B69-E2A1E44219C2}" type="presOf" srcId="{2B23D704-AD4F-4C1C-8274-3043C3DD8626}" destId="{5569E754-D388-484D-B828-E1B50507B7A1}" srcOrd="0" destOrd="0" presId="urn:microsoft.com/office/officeart/2005/8/layout/list1"/>
    <dgm:cxn modelId="{3ED74A59-5AD7-4C2B-B541-BA57934DE5AF}" srcId="{6FFFB960-DA6F-4622-8DA2-4B0E29156D0C}" destId="{BC5E6CBD-97EF-4E29-AA9A-E02700D541B4}" srcOrd="2" destOrd="0" parTransId="{B8BC1BE2-FC8E-44CA-B9D5-8552B8285B24}" sibTransId="{543943E0-AB32-4F7E-A7C7-A7BD50288CA9}"/>
    <dgm:cxn modelId="{90E3E482-398A-4019-9521-DF60414F3691}" type="presOf" srcId="{2BCB754E-8F9F-4B66-B2B9-84E2D3D36F24}" destId="{5649DD01-37A3-4C94-983C-F5758E84062B}" srcOrd="0" destOrd="1" presId="urn:microsoft.com/office/officeart/2005/8/layout/list1"/>
    <dgm:cxn modelId="{771DBC8F-DED7-4801-863B-DA5628737C7A}" srcId="{E5C21537-A03C-4B1B-A406-B6F96155013C}" destId="{2B23D704-AD4F-4C1C-8274-3043C3DD8626}" srcOrd="1" destOrd="0" parTransId="{B3B067AA-E671-4F4A-BB59-B54A6042A0C3}" sibTransId="{48AD376F-5C04-4FD8-BC79-CE6BDA725758}"/>
    <dgm:cxn modelId="{582B1DAB-5907-4685-A820-C80B4FEB657F}" type="presOf" srcId="{E5C21537-A03C-4B1B-A406-B6F96155013C}" destId="{98511CB8-E7A9-4288-A22D-18A52966E7DC}" srcOrd="0" destOrd="0" presId="urn:microsoft.com/office/officeart/2005/8/layout/list1"/>
    <dgm:cxn modelId="{2CBA9EAE-D099-40A9-9C3D-01637308F269}" type="presOf" srcId="{6FFFB960-DA6F-4622-8DA2-4B0E29156D0C}" destId="{5E90978D-83B9-4685-9922-FDBB3E336DAA}" srcOrd="0" destOrd="0" presId="urn:microsoft.com/office/officeart/2005/8/layout/list1"/>
    <dgm:cxn modelId="{6B8ABFBA-23B1-4257-9515-273616594DBD}" type="presOf" srcId="{BC5E6CBD-97EF-4E29-AA9A-E02700D541B4}" destId="{5649DD01-37A3-4C94-983C-F5758E84062B}" srcOrd="0" destOrd="2" presId="urn:microsoft.com/office/officeart/2005/8/layout/list1"/>
    <dgm:cxn modelId="{FD3B01FA-DAC1-40AC-AED2-C7D05B262ECC}" srcId="{06E830FB-E210-4D9C-B01C-7C975A5EADF8}" destId="{5678D43D-5D7A-4E9D-891C-1A86D4D261E6}" srcOrd="0" destOrd="0" parTransId="{ED09AF59-E182-4A59-AF3B-49E97F9FE10E}" sibTransId="{0550906B-7619-4430-8A30-106285D4B55F}"/>
    <dgm:cxn modelId="{3E760097-4FCA-4CDB-BA9D-8AB3B28D2769}" type="presParOf" srcId="{98511CB8-E7A9-4288-A22D-18A52966E7DC}" destId="{5988757C-DA2C-4235-952F-B7B495B1317E}" srcOrd="0" destOrd="0" presId="urn:microsoft.com/office/officeart/2005/8/layout/list1"/>
    <dgm:cxn modelId="{A0B8F0D1-05DA-44DD-91AE-BEE558159F1E}" type="presParOf" srcId="{5988757C-DA2C-4235-952F-B7B495B1317E}" destId="{5E90978D-83B9-4685-9922-FDBB3E336DAA}" srcOrd="0" destOrd="0" presId="urn:microsoft.com/office/officeart/2005/8/layout/list1"/>
    <dgm:cxn modelId="{FFCAEF89-CC77-4D46-BCD2-C42D857C7EC9}" type="presParOf" srcId="{5988757C-DA2C-4235-952F-B7B495B1317E}" destId="{849B7FDB-7CEF-46DF-A8D8-F0915C13A3A2}" srcOrd="1" destOrd="0" presId="urn:microsoft.com/office/officeart/2005/8/layout/list1"/>
    <dgm:cxn modelId="{2A8A86DB-E458-42F1-91B5-59BF81FDC75A}" type="presParOf" srcId="{98511CB8-E7A9-4288-A22D-18A52966E7DC}" destId="{48131F51-2BB1-4320-A6D6-3B2D178D4034}" srcOrd="1" destOrd="0" presId="urn:microsoft.com/office/officeart/2005/8/layout/list1"/>
    <dgm:cxn modelId="{DF7B1A93-6ACA-446D-9E8B-8628A53CCC07}" type="presParOf" srcId="{98511CB8-E7A9-4288-A22D-18A52966E7DC}" destId="{5649DD01-37A3-4C94-983C-F5758E84062B}" srcOrd="2" destOrd="0" presId="urn:microsoft.com/office/officeart/2005/8/layout/list1"/>
    <dgm:cxn modelId="{F704C9BF-576D-4DAA-8FDC-9F204587B922}" type="presParOf" srcId="{98511CB8-E7A9-4288-A22D-18A52966E7DC}" destId="{6C7CD799-05F1-42FF-BF40-2A3E898DDD30}" srcOrd="3" destOrd="0" presId="urn:microsoft.com/office/officeart/2005/8/layout/list1"/>
    <dgm:cxn modelId="{15A1936A-48C0-4852-AA5A-6C0D785F73A1}" type="presParOf" srcId="{98511CB8-E7A9-4288-A22D-18A52966E7DC}" destId="{4BC2C893-B728-4F21-802F-EF0E92B41AA2}" srcOrd="4" destOrd="0" presId="urn:microsoft.com/office/officeart/2005/8/layout/list1"/>
    <dgm:cxn modelId="{6486FD6A-5BAE-4371-BC51-52FB67C67FDB}" type="presParOf" srcId="{4BC2C893-B728-4F21-802F-EF0E92B41AA2}" destId="{5569E754-D388-484D-B828-E1B50507B7A1}" srcOrd="0" destOrd="0" presId="urn:microsoft.com/office/officeart/2005/8/layout/list1"/>
    <dgm:cxn modelId="{06C644B8-AE33-42AE-82E5-794BF77CAD4B}" type="presParOf" srcId="{4BC2C893-B728-4F21-802F-EF0E92B41AA2}" destId="{078A7340-2D19-442F-90DD-E34C47A3C035}" srcOrd="1" destOrd="0" presId="urn:microsoft.com/office/officeart/2005/8/layout/list1"/>
    <dgm:cxn modelId="{09FF8A41-B948-4CFA-A48A-599786051645}" type="presParOf" srcId="{98511CB8-E7A9-4288-A22D-18A52966E7DC}" destId="{27EC5F09-43BE-41E5-93C0-3DADF927645E}" srcOrd="5" destOrd="0" presId="urn:microsoft.com/office/officeart/2005/8/layout/list1"/>
    <dgm:cxn modelId="{5D8748B3-1AC5-49F2-8E62-8FBC08DDD1EF}" type="presParOf" srcId="{98511CB8-E7A9-4288-A22D-18A52966E7DC}" destId="{CAEB9236-A44A-4312-96F1-54FBD71C647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C537304-1C19-4184-8C12-1B30B6E9C7E3}" type="doc">
      <dgm:prSet loTypeId="urn:microsoft.com/office/officeart/2016/7/layout/VerticalSolidActionList" loCatId="List" qsTypeId="urn:microsoft.com/office/officeart/2005/8/quickstyle/simple4" qsCatId="simple" csTypeId="urn:microsoft.com/office/officeart/2005/8/colors/colorful2" csCatId="colorful" phldr="1"/>
      <dgm:spPr/>
      <dgm:t>
        <a:bodyPr/>
        <a:lstStyle/>
        <a:p>
          <a:endParaRPr lang="en-US"/>
        </a:p>
      </dgm:t>
    </dgm:pt>
    <dgm:pt modelId="{415F95E8-A045-42AE-8346-A8B78F3E29F6}">
      <dgm:prSet/>
      <dgm:spPr/>
      <dgm:t>
        <a:bodyPr/>
        <a:lstStyle/>
        <a:p>
          <a:r>
            <a:rPr lang="en-US"/>
            <a:t>Provide</a:t>
          </a:r>
        </a:p>
      </dgm:t>
    </dgm:pt>
    <dgm:pt modelId="{47DCE278-6703-4423-AF7A-17E6070D99FF}" type="parTrans" cxnId="{331B8777-0FB6-486F-989E-C2043CBC06D7}">
      <dgm:prSet/>
      <dgm:spPr/>
      <dgm:t>
        <a:bodyPr/>
        <a:lstStyle/>
        <a:p>
          <a:endParaRPr lang="en-US"/>
        </a:p>
      </dgm:t>
    </dgm:pt>
    <dgm:pt modelId="{38184E3A-813F-4DD4-B107-6F3C8400B5E4}" type="sibTrans" cxnId="{331B8777-0FB6-486F-989E-C2043CBC06D7}">
      <dgm:prSet/>
      <dgm:spPr/>
      <dgm:t>
        <a:bodyPr/>
        <a:lstStyle/>
        <a:p>
          <a:endParaRPr lang="en-US"/>
        </a:p>
      </dgm:t>
    </dgm:pt>
    <dgm:pt modelId="{19453F40-B370-41A2-8378-3D2F2C8EBA7A}">
      <dgm:prSet/>
      <dgm:spPr/>
      <dgm:t>
        <a:bodyPr/>
        <a:lstStyle/>
        <a:p>
          <a:r>
            <a:rPr lang="en-US" dirty="0"/>
            <a:t>Provide  referrals and access to Consulting Attorneys</a:t>
          </a:r>
        </a:p>
      </dgm:t>
    </dgm:pt>
    <dgm:pt modelId="{C3CF8C92-AEE2-437B-80E2-2EE7D940B3BC}" type="parTrans" cxnId="{DB96586A-1924-454B-BEC6-D31F58929250}">
      <dgm:prSet/>
      <dgm:spPr/>
      <dgm:t>
        <a:bodyPr/>
        <a:lstStyle/>
        <a:p>
          <a:endParaRPr lang="en-US"/>
        </a:p>
      </dgm:t>
    </dgm:pt>
    <dgm:pt modelId="{0AAA6864-EFE1-4B68-B015-C056479F37F9}" type="sibTrans" cxnId="{DB96586A-1924-454B-BEC6-D31F58929250}">
      <dgm:prSet/>
      <dgm:spPr/>
      <dgm:t>
        <a:bodyPr/>
        <a:lstStyle/>
        <a:p>
          <a:endParaRPr lang="en-US"/>
        </a:p>
      </dgm:t>
    </dgm:pt>
    <dgm:pt modelId="{8D784B72-C950-47E3-AFCC-02F50835C1B4}">
      <dgm:prSet/>
      <dgm:spPr/>
      <dgm:t>
        <a:bodyPr/>
        <a:lstStyle/>
        <a:p>
          <a:r>
            <a:rPr lang="en-US"/>
            <a:t>Provide</a:t>
          </a:r>
        </a:p>
      </dgm:t>
    </dgm:pt>
    <dgm:pt modelId="{B3055BD9-E1BF-47B6-A006-423962016C50}" type="parTrans" cxnId="{D22E17FC-DD30-45CD-97BE-C12F85723226}">
      <dgm:prSet/>
      <dgm:spPr/>
      <dgm:t>
        <a:bodyPr/>
        <a:lstStyle/>
        <a:p>
          <a:endParaRPr lang="en-US"/>
        </a:p>
      </dgm:t>
    </dgm:pt>
    <dgm:pt modelId="{96E8B2A5-705C-40DD-A6A9-B85BF1CB0209}" type="sibTrans" cxnId="{D22E17FC-DD30-45CD-97BE-C12F85723226}">
      <dgm:prSet/>
      <dgm:spPr/>
      <dgm:t>
        <a:bodyPr/>
        <a:lstStyle/>
        <a:p>
          <a:endParaRPr lang="en-US"/>
        </a:p>
      </dgm:t>
    </dgm:pt>
    <dgm:pt modelId="{0AD31694-A7DC-40E3-AD80-3777A38960E5}">
      <dgm:prSet/>
      <dgm:spPr/>
      <dgm:t>
        <a:bodyPr/>
        <a:lstStyle/>
        <a:p>
          <a:r>
            <a:rPr lang="en-US"/>
            <a:t>Provide collaborative professionals and experts to support decision making – CDFA’s, Divorce Coaches, Appraisers, etc.</a:t>
          </a:r>
        </a:p>
      </dgm:t>
    </dgm:pt>
    <dgm:pt modelId="{A80898D2-681A-41C3-934F-D66CAF5F7D4D}" type="parTrans" cxnId="{DA503319-823A-4381-AF07-2669E0AEC244}">
      <dgm:prSet/>
      <dgm:spPr/>
      <dgm:t>
        <a:bodyPr/>
        <a:lstStyle/>
        <a:p>
          <a:endParaRPr lang="en-US"/>
        </a:p>
      </dgm:t>
    </dgm:pt>
    <dgm:pt modelId="{6BC5C7C0-8269-4E89-98D9-4ABEF95283D1}" type="sibTrans" cxnId="{DA503319-823A-4381-AF07-2669E0AEC244}">
      <dgm:prSet/>
      <dgm:spPr/>
      <dgm:t>
        <a:bodyPr/>
        <a:lstStyle/>
        <a:p>
          <a:endParaRPr lang="en-US"/>
        </a:p>
      </dgm:t>
    </dgm:pt>
    <dgm:pt modelId="{BF1F7FAB-4904-4878-970F-049CD099B423}">
      <dgm:prSet/>
      <dgm:spPr/>
      <dgm:t>
        <a:bodyPr/>
        <a:lstStyle/>
        <a:p>
          <a:r>
            <a:rPr lang="en-US"/>
            <a:t>Use</a:t>
          </a:r>
        </a:p>
      </dgm:t>
    </dgm:pt>
    <dgm:pt modelId="{E593F447-B918-41D9-9F1A-A52589F81992}" type="parTrans" cxnId="{E87A0C34-2C6C-45BB-8489-305A3DFD3ECE}">
      <dgm:prSet/>
      <dgm:spPr/>
      <dgm:t>
        <a:bodyPr/>
        <a:lstStyle/>
        <a:p>
          <a:endParaRPr lang="en-US"/>
        </a:p>
      </dgm:t>
    </dgm:pt>
    <dgm:pt modelId="{3003B2AD-6F56-4876-B9F4-92A92C40C593}" type="sibTrans" cxnId="{E87A0C34-2C6C-45BB-8489-305A3DFD3ECE}">
      <dgm:prSet/>
      <dgm:spPr/>
      <dgm:t>
        <a:bodyPr/>
        <a:lstStyle/>
        <a:p>
          <a:endParaRPr lang="en-US"/>
        </a:p>
      </dgm:t>
    </dgm:pt>
    <dgm:pt modelId="{C7CDAE97-342B-47ED-84B7-6834F336ED9E}">
      <dgm:prSet/>
      <dgm:spPr/>
      <dgm:t>
        <a:bodyPr/>
        <a:lstStyle/>
        <a:p>
          <a:r>
            <a:rPr lang="en-US"/>
            <a:t>Use attorney/client caucus when needed</a:t>
          </a:r>
        </a:p>
      </dgm:t>
    </dgm:pt>
    <dgm:pt modelId="{D98C2BA7-3BE5-44BF-BC40-B218CB79CD0A}" type="parTrans" cxnId="{A98147CD-5588-4E12-BEA0-A859C8E344C4}">
      <dgm:prSet/>
      <dgm:spPr/>
      <dgm:t>
        <a:bodyPr/>
        <a:lstStyle/>
        <a:p>
          <a:endParaRPr lang="en-US"/>
        </a:p>
      </dgm:t>
    </dgm:pt>
    <dgm:pt modelId="{2DAE3714-0625-46B5-B9F4-CA613087DCBE}" type="sibTrans" cxnId="{A98147CD-5588-4E12-BEA0-A859C8E344C4}">
      <dgm:prSet/>
      <dgm:spPr/>
      <dgm:t>
        <a:bodyPr/>
        <a:lstStyle/>
        <a:p>
          <a:endParaRPr lang="en-US"/>
        </a:p>
      </dgm:t>
    </dgm:pt>
    <dgm:pt modelId="{FD97C206-1F2F-4728-B9DF-C3043E836E7F}">
      <dgm:prSet/>
      <dgm:spPr/>
      <dgm:t>
        <a:bodyPr/>
        <a:lstStyle/>
        <a:p>
          <a:r>
            <a:rPr lang="en-US"/>
            <a:t>Allow</a:t>
          </a:r>
        </a:p>
      </dgm:t>
    </dgm:pt>
    <dgm:pt modelId="{3CC7DA4A-2DD1-4312-9BE2-65E8DDF45448}" type="parTrans" cxnId="{67F091C7-ADC8-4951-88C5-FB77C17C66FA}">
      <dgm:prSet/>
      <dgm:spPr/>
      <dgm:t>
        <a:bodyPr/>
        <a:lstStyle/>
        <a:p>
          <a:endParaRPr lang="en-US"/>
        </a:p>
      </dgm:t>
    </dgm:pt>
    <dgm:pt modelId="{BF04FF77-D2A4-4F4E-8A87-90A339C6A902}" type="sibTrans" cxnId="{67F091C7-ADC8-4951-88C5-FB77C17C66FA}">
      <dgm:prSet/>
      <dgm:spPr/>
      <dgm:t>
        <a:bodyPr/>
        <a:lstStyle/>
        <a:p>
          <a:endParaRPr lang="en-US"/>
        </a:p>
      </dgm:t>
    </dgm:pt>
    <dgm:pt modelId="{E7044F96-E750-4418-A0D3-8493993CC880}">
      <dgm:prSet/>
      <dgm:spPr/>
      <dgm:t>
        <a:bodyPr/>
        <a:lstStyle/>
        <a:p>
          <a:r>
            <a:rPr lang="en-US"/>
            <a:t>Allow 3rd party supporters to attend mediation if needed for support</a:t>
          </a:r>
        </a:p>
      </dgm:t>
    </dgm:pt>
    <dgm:pt modelId="{6D8336D5-3EBD-40B3-A15B-98C739E5C0F1}" type="parTrans" cxnId="{FAE89547-54BA-4EFE-BF6C-B4972C0CD963}">
      <dgm:prSet/>
      <dgm:spPr/>
      <dgm:t>
        <a:bodyPr/>
        <a:lstStyle/>
        <a:p>
          <a:endParaRPr lang="en-US"/>
        </a:p>
      </dgm:t>
    </dgm:pt>
    <dgm:pt modelId="{131F5950-6A21-4AF0-9035-17A0E125DF58}" type="sibTrans" cxnId="{FAE89547-54BA-4EFE-BF6C-B4972C0CD963}">
      <dgm:prSet/>
      <dgm:spPr/>
      <dgm:t>
        <a:bodyPr/>
        <a:lstStyle/>
        <a:p>
          <a:endParaRPr lang="en-US"/>
        </a:p>
      </dgm:t>
    </dgm:pt>
    <dgm:pt modelId="{C19961C5-C744-4332-825F-2361DD05E160}" type="pres">
      <dgm:prSet presAssocID="{CC537304-1C19-4184-8C12-1B30B6E9C7E3}" presName="Name0" presStyleCnt="0">
        <dgm:presLayoutVars>
          <dgm:dir/>
          <dgm:animLvl val="lvl"/>
          <dgm:resizeHandles val="exact"/>
        </dgm:presLayoutVars>
      </dgm:prSet>
      <dgm:spPr/>
    </dgm:pt>
    <dgm:pt modelId="{A64ACC9B-B19D-4FE4-A700-90A2D9FFA345}" type="pres">
      <dgm:prSet presAssocID="{415F95E8-A045-42AE-8346-A8B78F3E29F6}" presName="linNode" presStyleCnt="0"/>
      <dgm:spPr/>
    </dgm:pt>
    <dgm:pt modelId="{79B1D0FB-DB66-4C4E-957C-B219A26083E2}" type="pres">
      <dgm:prSet presAssocID="{415F95E8-A045-42AE-8346-A8B78F3E29F6}" presName="parentText" presStyleLbl="alignNode1" presStyleIdx="0" presStyleCnt="4">
        <dgm:presLayoutVars>
          <dgm:chMax val="1"/>
          <dgm:bulletEnabled/>
        </dgm:presLayoutVars>
      </dgm:prSet>
      <dgm:spPr/>
    </dgm:pt>
    <dgm:pt modelId="{DDD88B27-2377-44A2-A303-773E5AECE8DF}" type="pres">
      <dgm:prSet presAssocID="{415F95E8-A045-42AE-8346-A8B78F3E29F6}" presName="descendantText" presStyleLbl="alignAccFollowNode1" presStyleIdx="0" presStyleCnt="4">
        <dgm:presLayoutVars>
          <dgm:bulletEnabled/>
        </dgm:presLayoutVars>
      </dgm:prSet>
      <dgm:spPr/>
    </dgm:pt>
    <dgm:pt modelId="{3A9935E6-8A43-4EA5-8873-D628B720D964}" type="pres">
      <dgm:prSet presAssocID="{38184E3A-813F-4DD4-B107-6F3C8400B5E4}" presName="sp" presStyleCnt="0"/>
      <dgm:spPr/>
    </dgm:pt>
    <dgm:pt modelId="{83CF6839-C371-41F7-80CC-C4C579D3FAEB}" type="pres">
      <dgm:prSet presAssocID="{8D784B72-C950-47E3-AFCC-02F50835C1B4}" presName="linNode" presStyleCnt="0"/>
      <dgm:spPr/>
    </dgm:pt>
    <dgm:pt modelId="{9506FEB0-74A8-43DC-AF0C-9708DAC2005D}" type="pres">
      <dgm:prSet presAssocID="{8D784B72-C950-47E3-AFCC-02F50835C1B4}" presName="parentText" presStyleLbl="alignNode1" presStyleIdx="1" presStyleCnt="4">
        <dgm:presLayoutVars>
          <dgm:chMax val="1"/>
          <dgm:bulletEnabled/>
        </dgm:presLayoutVars>
      </dgm:prSet>
      <dgm:spPr/>
    </dgm:pt>
    <dgm:pt modelId="{EC0A7379-E4BF-41FE-8B92-4FCE5CFD2F60}" type="pres">
      <dgm:prSet presAssocID="{8D784B72-C950-47E3-AFCC-02F50835C1B4}" presName="descendantText" presStyleLbl="alignAccFollowNode1" presStyleIdx="1" presStyleCnt="4">
        <dgm:presLayoutVars>
          <dgm:bulletEnabled/>
        </dgm:presLayoutVars>
      </dgm:prSet>
      <dgm:spPr/>
    </dgm:pt>
    <dgm:pt modelId="{93E7B510-41ED-47A5-BC21-B4F4A59DE009}" type="pres">
      <dgm:prSet presAssocID="{96E8B2A5-705C-40DD-A6A9-B85BF1CB0209}" presName="sp" presStyleCnt="0"/>
      <dgm:spPr/>
    </dgm:pt>
    <dgm:pt modelId="{7D988440-D474-4FA6-8E90-375F68AF1D3A}" type="pres">
      <dgm:prSet presAssocID="{BF1F7FAB-4904-4878-970F-049CD099B423}" presName="linNode" presStyleCnt="0"/>
      <dgm:spPr/>
    </dgm:pt>
    <dgm:pt modelId="{F94BD467-30DD-42B0-A411-A32D22B06F5C}" type="pres">
      <dgm:prSet presAssocID="{BF1F7FAB-4904-4878-970F-049CD099B423}" presName="parentText" presStyleLbl="alignNode1" presStyleIdx="2" presStyleCnt="4">
        <dgm:presLayoutVars>
          <dgm:chMax val="1"/>
          <dgm:bulletEnabled/>
        </dgm:presLayoutVars>
      </dgm:prSet>
      <dgm:spPr/>
    </dgm:pt>
    <dgm:pt modelId="{0D805ABC-1E04-41E8-868F-389AD0113122}" type="pres">
      <dgm:prSet presAssocID="{BF1F7FAB-4904-4878-970F-049CD099B423}" presName="descendantText" presStyleLbl="alignAccFollowNode1" presStyleIdx="2" presStyleCnt="4">
        <dgm:presLayoutVars>
          <dgm:bulletEnabled/>
        </dgm:presLayoutVars>
      </dgm:prSet>
      <dgm:spPr/>
    </dgm:pt>
    <dgm:pt modelId="{0A600A35-E31A-441A-A98B-37E0070AC3F7}" type="pres">
      <dgm:prSet presAssocID="{3003B2AD-6F56-4876-B9F4-92A92C40C593}" presName="sp" presStyleCnt="0"/>
      <dgm:spPr/>
    </dgm:pt>
    <dgm:pt modelId="{366BC4BA-665E-4606-AADC-82F5400AEDAA}" type="pres">
      <dgm:prSet presAssocID="{FD97C206-1F2F-4728-B9DF-C3043E836E7F}" presName="linNode" presStyleCnt="0"/>
      <dgm:spPr/>
    </dgm:pt>
    <dgm:pt modelId="{FB222595-3DCE-4250-8794-9830ABD74F9C}" type="pres">
      <dgm:prSet presAssocID="{FD97C206-1F2F-4728-B9DF-C3043E836E7F}" presName="parentText" presStyleLbl="alignNode1" presStyleIdx="3" presStyleCnt="4">
        <dgm:presLayoutVars>
          <dgm:chMax val="1"/>
          <dgm:bulletEnabled/>
        </dgm:presLayoutVars>
      </dgm:prSet>
      <dgm:spPr/>
    </dgm:pt>
    <dgm:pt modelId="{B18331D5-1E9B-4C5E-A418-025F5F5EFAD2}" type="pres">
      <dgm:prSet presAssocID="{FD97C206-1F2F-4728-B9DF-C3043E836E7F}" presName="descendantText" presStyleLbl="alignAccFollowNode1" presStyleIdx="3" presStyleCnt="4">
        <dgm:presLayoutVars>
          <dgm:bulletEnabled/>
        </dgm:presLayoutVars>
      </dgm:prSet>
      <dgm:spPr/>
    </dgm:pt>
  </dgm:ptLst>
  <dgm:cxnLst>
    <dgm:cxn modelId="{F84E1B05-C970-441A-B683-DD861A7DC43F}" type="presOf" srcId="{CC537304-1C19-4184-8C12-1B30B6E9C7E3}" destId="{C19961C5-C744-4332-825F-2361DD05E160}" srcOrd="0" destOrd="0" presId="urn:microsoft.com/office/officeart/2016/7/layout/VerticalSolidActionList"/>
    <dgm:cxn modelId="{3D8C0B0A-86C9-4E29-842A-6AB1230BA8DC}" type="presOf" srcId="{19453F40-B370-41A2-8378-3D2F2C8EBA7A}" destId="{DDD88B27-2377-44A2-A303-773E5AECE8DF}" srcOrd="0" destOrd="0" presId="urn:microsoft.com/office/officeart/2016/7/layout/VerticalSolidActionList"/>
    <dgm:cxn modelId="{DA503319-823A-4381-AF07-2669E0AEC244}" srcId="{8D784B72-C950-47E3-AFCC-02F50835C1B4}" destId="{0AD31694-A7DC-40E3-AD80-3777A38960E5}" srcOrd="0" destOrd="0" parTransId="{A80898D2-681A-41C3-934F-D66CAF5F7D4D}" sibTransId="{6BC5C7C0-8269-4E89-98D9-4ABEF95283D1}"/>
    <dgm:cxn modelId="{B682431F-DB72-4708-A11F-7BC00FD917D4}" type="presOf" srcId="{0AD31694-A7DC-40E3-AD80-3777A38960E5}" destId="{EC0A7379-E4BF-41FE-8B92-4FCE5CFD2F60}" srcOrd="0" destOrd="0" presId="urn:microsoft.com/office/officeart/2016/7/layout/VerticalSolidActionList"/>
    <dgm:cxn modelId="{AE144A29-617D-43E4-B02A-57832E46EE3B}" type="presOf" srcId="{FD97C206-1F2F-4728-B9DF-C3043E836E7F}" destId="{FB222595-3DCE-4250-8794-9830ABD74F9C}" srcOrd="0" destOrd="0" presId="urn:microsoft.com/office/officeart/2016/7/layout/VerticalSolidActionList"/>
    <dgm:cxn modelId="{E87A0C34-2C6C-45BB-8489-305A3DFD3ECE}" srcId="{CC537304-1C19-4184-8C12-1B30B6E9C7E3}" destId="{BF1F7FAB-4904-4878-970F-049CD099B423}" srcOrd="2" destOrd="0" parTransId="{E593F447-B918-41D9-9F1A-A52589F81992}" sibTransId="{3003B2AD-6F56-4876-B9F4-92A92C40C593}"/>
    <dgm:cxn modelId="{F3EBA045-D143-4086-A78F-4259F6540FA7}" type="presOf" srcId="{C7CDAE97-342B-47ED-84B7-6834F336ED9E}" destId="{0D805ABC-1E04-41E8-868F-389AD0113122}" srcOrd="0" destOrd="0" presId="urn:microsoft.com/office/officeart/2016/7/layout/VerticalSolidActionList"/>
    <dgm:cxn modelId="{FAE89547-54BA-4EFE-BF6C-B4972C0CD963}" srcId="{FD97C206-1F2F-4728-B9DF-C3043E836E7F}" destId="{E7044F96-E750-4418-A0D3-8493993CC880}" srcOrd="0" destOrd="0" parTransId="{6D8336D5-3EBD-40B3-A15B-98C739E5C0F1}" sibTransId="{131F5950-6A21-4AF0-9035-17A0E125DF58}"/>
    <dgm:cxn modelId="{DB96586A-1924-454B-BEC6-D31F58929250}" srcId="{415F95E8-A045-42AE-8346-A8B78F3E29F6}" destId="{19453F40-B370-41A2-8378-3D2F2C8EBA7A}" srcOrd="0" destOrd="0" parTransId="{C3CF8C92-AEE2-437B-80E2-2EE7D940B3BC}" sibTransId="{0AAA6864-EFE1-4B68-B015-C056479F37F9}"/>
    <dgm:cxn modelId="{A758194F-5F32-49E5-9E6D-2D3E792046A1}" type="presOf" srcId="{E7044F96-E750-4418-A0D3-8493993CC880}" destId="{B18331D5-1E9B-4C5E-A418-025F5F5EFAD2}" srcOrd="0" destOrd="0" presId="urn:microsoft.com/office/officeart/2016/7/layout/VerticalSolidActionList"/>
    <dgm:cxn modelId="{331B8777-0FB6-486F-989E-C2043CBC06D7}" srcId="{CC537304-1C19-4184-8C12-1B30B6E9C7E3}" destId="{415F95E8-A045-42AE-8346-A8B78F3E29F6}" srcOrd="0" destOrd="0" parTransId="{47DCE278-6703-4423-AF7A-17E6070D99FF}" sibTransId="{38184E3A-813F-4DD4-B107-6F3C8400B5E4}"/>
    <dgm:cxn modelId="{CD9F2495-F604-4213-9D31-C3DC765B9E0C}" type="presOf" srcId="{BF1F7FAB-4904-4878-970F-049CD099B423}" destId="{F94BD467-30DD-42B0-A411-A32D22B06F5C}" srcOrd="0" destOrd="0" presId="urn:microsoft.com/office/officeart/2016/7/layout/VerticalSolidActionList"/>
    <dgm:cxn modelId="{45AD64B6-0F8C-41C0-9EA4-47EBE150C6B0}" type="presOf" srcId="{415F95E8-A045-42AE-8346-A8B78F3E29F6}" destId="{79B1D0FB-DB66-4C4E-957C-B219A26083E2}" srcOrd="0" destOrd="0" presId="urn:microsoft.com/office/officeart/2016/7/layout/VerticalSolidActionList"/>
    <dgm:cxn modelId="{67F091C7-ADC8-4951-88C5-FB77C17C66FA}" srcId="{CC537304-1C19-4184-8C12-1B30B6E9C7E3}" destId="{FD97C206-1F2F-4728-B9DF-C3043E836E7F}" srcOrd="3" destOrd="0" parTransId="{3CC7DA4A-2DD1-4312-9BE2-65E8DDF45448}" sibTransId="{BF04FF77-D2A4-4F4E-8A87-90A339C6A902}"/>
    <dgm:cxn modelId="{A98147CD-5588-4E12-BEA0-A859C8E344C4}" srcId="{BF1F7FAB-4904-4878-970F-049CD099B423}" destId="{C7CDAE97-342B-47ED-84B7-6834F336ED9E}" srcOrd="0" destOrd="0" parTransId="{D98C2BA7-3BE5-44BF-BC40-B218CB79CD0A}" sibTransId="{2DAE3714-0625-46B5-B9F4-CA613087DCBE}"/>
    <dgm:cxn modelId="{84A6E2E9-8A8A-413E-8FA8-E6D944EE531B}" type="presOf" srcId="{8D784B72-C950-47E3-AFCC-02F50835C1B4}" destId="{9506FEB0-74A8-43DC-AF0C-9708DAC2005D}" srcOrd="0" destOrd="0" presId="urn:microsoft.com/office/officeart/2016/7/layout/VerticalSolidActionList"/>
    <dgm:cxn modelId="{D22E17FC-DD30-45CD-97BE-C12F85723226}" srcId="{CC537304-1C19-4184-8C12-1B30B6E9C7E3}" destId="{8D784B72-C950-47E3-AFCC-02F50835C1B4}" srcOrd="1" destOrd="0" parTransId="{B3055BD9-E1BF-47B6-A006-423962016C50}" sibTransId="{96E8B2A5-705C-40DD-A6A9-B85BF1CB0209}"/>
    <dgm:cxn modelId="{437514C6-D802-4DD6-994F-25AF1195AB5A}" type="presParOf" srcId="{C19961C5-C744-4332-825F-2361DD05E160}" destId="{A64ACC9B-B19D-4FE4-A700-90A2D9FFA345}" srcOrd="0" destOrd="0" presId="urn:microsoft.com/office/officeart/2016/7/layout/VerticalSolidActionList"/>
    <dgm:cxn modelId="{1CDAA325-076B-4CB2-B8D3-B6B80E28B4F0}" type="presParOf" srcId="{A64ACC9B-B19D-4FE4-A700-90A2D9FFA345}" destId="{79B1D0FB-DB66-4C4E-957C-B219A26083E2}" srcOrd="0" destOrd="0" presId="urn:microsoft.com/office/officeart/2016/7/layout/VerticalSolidActionList"/>
    <dgm:cxn modelId="{BA143026-02BB-40CD-99C3-4E043F6C6921}" type="presParOf" srcId="{A64ACC9B-B19D-4FE4-A700-90A2D9FFA345}" destId="{DDD88B27-2377-44A2-A303-773E5AECE8DF}" srcOrd="1" destOrd="0" presId="urn:microsoft.com/office/officeart/2016/7/layout/VerticalSolidActionList"/>
    <dgm:cxn modelId="{0B22DC9C-015F-4660-BE3D-376923DC3698}" type="presParOf" srcId="{C19961C5-C744-4332-825F-2361DD05E160}" destId="{3A9935E6-8A43-4EA5-8873-D628B720D964}" srcOrd="1" destOrd="0" presId="urn:microsoft.com/office/officeart/2016/7/layout/VerticalSolidActionList"/>
    <dgm:cxn modelId="{26EB75E5-B85F-4EDA-96B2-19933E28458C}" type="presParOf" srcId="{C19961C5-C744-4332-825F-2361DD05E160}" destId="{83CF6839-C371-41F7-80CC-C4C579D3FAEB}" srcOrd="2" destOrd="0" presId="urn:microsoft.com/office/officeart/2016/7/layout/VerticalSolidActionList"/>
    <dgm:cxn modelId="{D58E6B71-7F7A-4064-BB39-DE040F419369}" type="presParOf" srcId="{83CF6839-C371-41F7-80CC-C4C579D3FAEB}" destId="{9506FEB0-74A8-43DC-AF0C-9708DAC2005D}" srcOrd="0" destOrd="0" presId="urn:microsoft.com/office/officeart/2016/7/layout/VerticalSolidActionList"/>
    <dgm:cxn modelId="{62276960-54E7-4A1C-A886-B063B010A7E1}" type="presParOf" srcId="{83CF6839-C371-41F7-80CC-C4C579D3FAEB}" destId="{EC0A7379-E4BF-41FE-8B92-4FCE5CFD2F60}" srcOrd="1" destOrd="0" presId="urn:microsoft.com/office/officeart/2016/7/layout/VerticalSolidActionList"/>
    <dgm:cxn modelId="{D3F0971F-AD42-4144-B03B-AE9130A9573A}" type="presParOf" srcId="{C19961C5-C744-4332-825F-2361DD05E160}" destId="{93E7B510-41ED-47A5-BC21-B4F4A59DE009}" srcOrd="3" destOrd="0" presId="urn:microsoft.com/office/officeart/2016/7/layout/VerticalSolidActionList"/>
    <dgm:cxn modelId="{82DB1C13-DE23-4165-9EDF-70702E67DEF1}" type="presParOf" srcId="{C19961C5-C744-4332-825F-2361DD05E160}" destId="{7D988440-D474-4FA6-8E90-375F68AF1D3A}" srcOrd="4" destOrd="0" presId="urn:microsoft.com/office/officeart/2016/7/layout/VerticalSolidActionList"/>
    <dgm:cxn modelId="{20441328-7F0B-4A02-B4F3-4D8F58B7AB9F}" type="presParOf" srcId="{7D988440-D474-4FA6-8E90-375F68AF1D3A}" destId="{F94BD467-30DD-42B0-A411-A32D22B06F5C}" srcOrd="0" destOrd="0" presId="urn:microsoft.com/office/officeart/2016/7/layout/VerticalSolidActionList"/>
    <dgm:cxn modelId="{03A6349D-12C9-47F8-8C65-0B08AC4F748B}" type="presParOf" srcId="{7D988440-D474-4FA6-8E90-375F68AF1D3A}" destId="{0D805ABC-1E04-41E8-868F-389AD0113122}" srcOrd="1" destOrd="0" presId="urn:microsoft.com/office/officeart/2016/7/layout/VerticalSolidActionList"/>
    <dgm:cxn modelId="{DE11C4BF-1332-45E6-B99F-D0644825047B}" type="presParOf" srcId="{C19961C5-C744-4332-825F-2361DD05E160}" destId="{0A600A35-E31A-441A-A98B-37E0070AC3F7}" srcOrd="5" destOrd="0" presId="urn:microsoft.com/office/officeart/2016/7/layout/VerticalSolidActionList"/>
    <dgm:cxn modelId="{19F2DF6A-F9FD-486B-ABED-097937759066}" type="presParOf" srcId="{C19961C5-C744-4332-825F-2361DD05E160}" destId="{366BC4BA-665E-4606-AADC-82F5400AEDAA}" srcOrd="6" destOrd="0" presId="urn:microsoft.com/office/officeart/2016/7/layout/VerticalSolidActionList"/>
    <dgm:cxn modelId="{E14E75A0-74FD-4472-A5D7-7E7656BEE8FB}" type="presParOf" srcId="{366BC4BA-665E-4606-AADC-82F5400AEDAA}" destId="{FB222595-3DCE-4250-8794-9830ABD74F9C}" srcOrd="0" destOrd="0" presId="urn:microsoft.com/office/officeart/2016/7/layout/VerticalSolidActionList"/>
    <dgm:cxn modelId="{5384760B-7653-4667-8DEC-99843EFB5816}" type="presParOf" srcId="{366BC4BA-665E-4606-AADC-82F5400AEDAA}" destId="{B18331D5-1E9B-4C5E-A418-025F5F5EFAD2}"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76382E7-8C52-47FE-A87A-E65194D0F5F3}"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98CEA78C-869C-43A2-80FD-025F9FED37BE}">
      <dgm:prSet custT="1"/>
      <dgm:spPr/>
      <dgm:t>
        <a:bodyPr/>
        <a:lstStyle/>
        <a:p>
          <a:r>
            <a:rPr lang="en-US" sz="3200" i="1" baseline="0" dirty="0"/>
            <a:t>“Self-trust is the essence of heroism.”</a:t>
          </a:r>
        </a:p>
      </dgm:t>
    </dgm:pt>
    <dgm:pt modelId="{6DF62E84-ACBB-450C-B559-3BC07FDCDB15}" type="parTrans" cxnId="{4D25373C-79BA-4012-BEF5-0A29E4E332E7}">
      <dgm:prSet/>
      <dgm:spPr/>
      <dgm:t>
        <a:bodyPr/>
        <a:lstStyle/>
        <a:p>
          <a:endParaRPr lang="en-US"/>
        </a:p>
      </dgm:t>
    </dgm:pt>
    <dgm:pt modelId="{D7190189-B0AC-4756-A1B7-E833B15ACD9C}" type="sibTrans" cxnId="{4D25373C-79BA-4012-BEF5-0A29E4E332E7}">
      <dgm:prSet/>
      <dgm:spPr/>
      <dgm:t>
        <a:bodyPr/>
        <a:lstStyle/>
        <a:p>
          <a:endParaRPr lang="en-US"/>
        </a:p>
      </dgm:t>
    </dgm:pt>
    <dgm:pt modelId="{514A4E37-7A91-46B9-9C1C-CD5C4D32BDAD}" type="pres">
      <dgm:prSet presAssocID="{676382E7-8C52-47FE-A87A-E65194D0F5F3}" presName="linear" presStyleCnt="0">
        <dgm:presLayoutVars>
          <dgm:animLvl val="lvl"/>
          <dgm:resizeHandles val="exact"/>
        </dgm:presLayoutVars>
      </dgm:prSet>
      <dgm:spPr/>
    </dgm:pt>
    <dgm:pt modelId="{1C08F43A-FBE5-4061-ACC1-8EE2DEFCBD03}" type="pres">
      <dgm:prSet presAssocID="{98CEA78C-869C-43A2-80FD-025F9FED37BE}" presName="parentText" presStyleLbl="node1" presStyleIdx="0" presStyleCnt="1" custLinFactNeighborX="-485" custLinFactNeighborY="730">
        <dgm:presLayoutVars>
          <dgm:chMax val="0"/>
          <dgm:bulletEnabled val="1"/>
        </dgm:presLayoutVars>
      </dgm:prSet>
      <dgm:spPr/>
    </dgm:pt>
  </dgm:ptLst>
  <dgm:cxnLst>
    <dgm:cxn modelId="{4D25373C-79BA-4012-BEF5-0A29E4E332E7}" srcId="{676382E7-8C52-47FE-A87A-E65194D0F5F3}" destId="{98CEA78C-869C-43A2-80FD-025F9FED37BE}" srcOrd="0" destOrd="0" parTransId="{6DF62E84-ACBB-450C-B559-3BC07FDCDB15}" sibTransId="{D7190189-B0AC-4756-A1B7-E833B15ACD9C}"/>
    <dgm:cxn modelId="{D8D2B48C-6835-4429-9C1F-F286D42BEF34}" type="presOf" srcId="{676382E7-8C52-47FE-A87A-E65194D0F5F3}" destId="{514A4E37-7A91-46B9-9C1C-CD5C4D32BDAD}" srcOrd="0" destOrd="0" presId="urn:microsoft.com/office/officeart/2005/8/layout/vList2"/>
    <dgm:cxn modelId="{8E3EE89C-2DF8-4B39-89C1-5EB8CBD2E902}" type="presOf" srcId="{98CEA78C-869C-43A2-80FD-025F9FED37BE}" destId="{1C08F43A-FBE5-4061-ACC1-8EE2DEFCBD03}" srcOrd="0" destOrd="0" presId="urn:microsoft.com/office/officeart/2005/8/layout/vList2"/>
    <dgm:cxn modelId="{5AEFBD53-32F5-4E14-A0D9-57EB94500277}" type="presParOf" srcId="{514A4E37-7A91-46B9-9C1C-CD5C4D32BDAD}" destId="{1C08F43A-FBE5-4061-ACC1-8EE2DEFCBD0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76382E7-8C52-47FE-A87A-E65194D0F5F3}"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98CEA78C-869C-43A2-80FD-025F9FED37BE}">
      <dgm:prSet custT="1"/>
      <dgm:spPr/>
      <dgm:t>
        <a:bodyPr/>
        <a:lstStyle/>
        <a:p>
          <a:r>
            <a:rPr lang="en-US" sz="3600" dirty="0"/>
            <a:t>All of things we just   discussed</a:t>
          </a:r>
        </a:p>
        <a:p>
          <a:r>
            <a:rPr lang="en-US" sz="3600" dirty="0"/>
            <a:t>	          Repeat as needed, </a:t>
          </a:r>
        </a:p>
        <a:p>
          <a:r>
            <a:rPr lang="en-US" sz="3600" dirty="0"/>
            <a:t>as often as needed</a:t>
          </a:r>
        </a:p>
      </dgm:t>
    </dgm:pt>
    <dgm:pt modelId="{6DF62E84-ACBB-450C-B559-3BC07FDCDB15}" type="parTrans" cxnId="{4D25373C-79BA-4012-BEF5-0A29E4E332E7}">
      <dgm:prSet/>
      <dgm:spPr/>
      <dgm:t>
        <a:bodyPr/>
        <a:lstStyle/>
        <a:p>
          <a:endParaRPr lang="en-US"/>
        </a:p>
      </dgm:t>
    </dgm:pt>
    <dgm:pt modelId="{D7190189-B0AC-4756-A1B7-E833B15ACD9C}" type="sibTrans" cxnId="{4D25373C-79BA-4012-BEF5-0A29E4E332E7}">
      <dgm:prSet/>
      <dgm:spPr/>
      <dgm:t>
        <a:bodyPr/>
        <a:lstStyle/>
        <a:p>
          <a:endParaRPr lang="en-US"/>
        </a:p>
      </dgm:t>
    </dgm:pt>
    <dgm:pt modelId="{859D0A78-4430-4149-8D89-708A50BDA293}" type="pres">
      <dgm:prSet presAssocID="{676382E7-8C52-47FE-A87A-E65194D0F5F3}" presName="linear" presStyleCnt="0">
        <dgm:presLayoutVars>
          <dgm:animLvl val="lvl"/>
          <dgm:resizeHandles val="exact"/>
        </dgm:presLayoutVars>
      </dgm:prSet>
      <dgm:spPr/>
    </dgm:pt>
    <dgm:pt modelId="{A93F8A20-F603-4506-8DF1-824CBABCC28B}" type="pres">
      <dgm:prSet presAssocID="{98CEA78C-869C-43A2-80FD-025F9FED37BE}" presName="parentText" presStyleLbl="node1" presStyleIdx="0" presStyleCnt="1" custLinFactNeighborX="5204" custLinFactNeighborY="2157">
        <dgm:presLayoutVars>
          <dgm:chMax val="0"/>
          <dgm:bulletEnabled val="1"/>
        </dgm:presLayoutVars>
      </dgm:prSet>
      <dgm:spPr/>
    </dgm:pt>
  </dgm:ptLst>
  <dgm:cxnLst>
    <dgm:cxn modelId="{4D25373C-79BA-4012-BEF5-0A29E4E332E7}" srcId="{676382E7-8C52-47FE-A87A-E65194D0F5F3}" destId="{98CEA78C-869C-43A2-80FD-025F9FED37BE}" srcOrd="0" destOrd="0" parTransId="{6DF62E84-ACBB-450C-B559-3BC07FDCDB15}" sibTransId="{D7190189-B0AC-4756-A1B7-E833B15ACD9C}"/>
    <dgm:cxn modelId="{EA953D51-DDC8-49C6-BDCD-53A5C8454B76}" type="presOf" srcId="{98CEA78C-869C-43A2-80FD-025F9FED37BE}" destId="{A93F8A20-F603-4506-8DF1-824CBABCC28B}" srcOrd="0" destOrd="0" presId="urn:microsoft.com/office/officeart/2005/8/layout/vList2"/>
    <dgm:cxn modelId="{AB1C4ACD-C046-4693-8AEE-96270FB161AF}" type="presOf" srcId="{676382E7-8C52-47FE-A87A-E65194D0F5F3}" destId="{859D0A78-4430-4149-8D89-708A50BDA293}" srcOrd="0" destOrd="0" presId="urn:microsoft.com/office/officeart/2005/8/layout/vList2"/>
    <dgm:cxn modelId="{F158A0C2-3C5F-4FF6-975F-5C6F26DFC278}" type="presParOf" srcId="{859D0A78-4430-4149-8D89-708A50BDA293}" destId="{A93F8A20-F603-4506-8DF1-824CBABCC28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5D8991C-8127-4A73-8BDC-5F310467D55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52FCD65-3A67-476C-B315-8C889022289B}">
      <dgm:prSet/>
      <dgm:spPr/>
      <dgm:t>
        <a:bodyPr/>
        <a:lstStyle/>
        <a:p>
          <a:pPr>
            <a:defRPr cap="all"/>
          </a:pPr>
          <a:r>
            <a:rPr lang="en-US"/>
            <a:t>Don’t trust other party to negotiate fairly and are afraid that they will be taken advantage of in the process</a:t>
          </a:r>
        </a:p>
      </dgm:t>
    </dgm:pt>
    <dgm:pt modelId="{0D010A86-AF66-4B69-BC8A-8F83501D8595}" type="parTrans" cxnId="{C902D7AE-9092-4912-AAA3-6CAFF30697D0}">
      <dgm:prSet/>
      <dgm:spPr/>
      <dgm:t>
        <a:bodyPr/>
        <a:lstStyle/>
        <a:p>
          <a:endParaRPr lang="en-US"/>
        </a:p>
      </dgm:t>
    </dgm:pt>
    <dgm:pt modelId="{59126A1A-63EA-49C3-8B91-0433D85919A7}" type="sibTrans" cxnId="{C902D7AE-9092-4912-AAA3-6CAFF30697D0}">
      <dgm:prSet/>
      <dgm:spPr/>
      <dgm:t>
        <a:bodyPr/>
        <a:lstStyle/>
        <a:p>
          <a:endParaRPr lang="en-US"/>
        </a:p>
      </dgm:t>
    </dgm:pt>
    <dgm:pt modelId="{6E224B2C-BEE9-42ED-8A3C-4EC06EF986BA}">
      <dgm:prSet/>
      <dgm:spPr/>
      <dgm:t>
        <a:bodyPr/>
        <a:lstStyle/>
        <a:p>
          <a:pPr>
            <a:defRPr cap="all"/>
          </a:pPr>
          <a:r>
            <a:rPr lang="en-US"/>
            <a:t>Don’t believe the mediator understands subject matter or the legal rules that apply to their case</a:t>
          </a:r>
        </a:p>
      </dgm:t>
    </dgm:pt>
    <dgm:pt modelId="{81989E53-4858-4160-8F58-C59BE5D1A033}" type="parTrans" cxnId="{409D1E9C-590E-41C7-8BA8-66A5B5CBF70A}">
      <dgm:prSet/>
      <dgm:spPr/>
      <dgm:t>
        <a:bodyPr/>
        <a:lstStyle/>
        <a:p>
          <a:endParaRPr lang="en-US"/>
        </a:p>
      </dgm:t>
    </dgm:pt>
    <dgm:pt modelId="{9ACB2544-DAE5-4AFC-8479-0E10A782C926}" type="sibTrans" cxnId="{409D1E9C-590E-41C7-8BA8-66A5B5CBF70A}">
      <dgm:prSet/>
      <dgm:spPr/>
      <dgm:t>
        <a:bodyPr/>
        <a:lstStyle/>
        <a:p>
          <a:endParaRPr lang="en-US"/>
        </a:p>
      </dgm:t>
    </dgm:pt>
    <dgm:pt modelId="{3D6398C9-500F-48DA-ACB0-91E55DA28A57}">
      <dgm:prSet/>
      <dgm:spPr/>
      <dgm:t>
        <a:bodyPr/>
        <a:lstStyle/>
        <a:p>
          <a:pPr>
            <a:defRPr cap="all"/>
          </a:pPr>
          <a:r>
            <a:rPr lang="en-US"/>
            <a:t>They think mediator is bias</a:t>
          </a:r>
        </a:p>
      </dgm:t>
    </dgm:pt>
    <dgm:pt modelId="{E8130F47-AB34-442B-85B7-BBB74A047806}" type="parTrans" cxnId="{6C260F4B-1027-46E1-BEDE-8A797A6E8FAE}">
      <dgm:prSet/>
      <dgm:spPr/>
      <dgm:t>
        <a:bodyPr/>
        <a:lstStyle/>
        <a:p>
          <a:endParaRPr lang="en-US"/>
        </a:p>
      </dgm:t>
    </dgm:pt>
    <dgm:pt modelId="{E6821CDC-2EED-4601-8E0B-F3BA2852C159}" type="sibTrans" cxnId="{6C260F4B-1027-46E1-BEDE-8A797A6E8FAE}">
      <dgm:prSet/>
      <dgm:spPr/>
      <dgm:t>
        <a:bodyPr/>
        <a:lstStyle/>
        <a:p>
          <a:endParaRPr lang="en-US"/>
        </a:p>
      </dgm:t>
    </dgm:pt>
    <dgm:pt modelId="{D63EA981-B8C6-4261-B1AA-DF9356AC72B0}">
      <dgm:prSet/>
      <dgm:spPr/>
      <dgm:t>
        <a:bodyPr/>
        <a:lstStyle/>
        <a:p>
          <a:pPr>
            <a:defRPr cap="all"/>
          </a:pPr>
          <a:r>
            <a:rPr lang="en-US"/>
            <a:t>Self-doubts due to high level of stress, impaired decision making</a:t>
          </a:r>
        </a:p>
      </dgm:t>
    </dgm:pt>
    <dgm:pt modelId="{146AC957-70E8-41AD-BE2D-BD554564E0E9}" type="parTrans" cxnId="{45C10038-68CF-41C5-9418-821916D28719}">
      <dgm:prSet/>
      <dgm:spPr/>
      <dgm:t>
        <a:bodyPr/>
        <a:lstStyle/>
        <a:p>
          <a:endParaRPr lang="en-US"/>
        </a:p>
      </dgm:t>
    </dgm:pt>
    <dgm:pt modelId="{AA82EA4A-07F4-4479-A980-55D19BC18010}" type="sibTrans" cxnId="{45C10038-68CF-41C5-9418-821916D28719}">
      <dgm:prSet/>
      <dgm:spPr/>
      <dgm:t>
        <a:bodyPr/>
        <a:lstStyle/>
        <a:p>
          <a:endParaRPr lang="en-US"/>
        </a:p>
      </dgm:t>
    </dgm:pt>
    <dgm:pt modelId="{78F33E46-2329-4FC4-B2D0-3B04239AB3B2}">
      <dgm:prSet/>
      <dgm:spPr/>
      <dgm:t>
        <a:bodyPr/>
        <a:lstStyle/>
        <a:p>
          <a:pPr>
            <a:defRPr cap="all"/>
          </a:pPr>
          <a:r>
            <a:rPr lang="en-US"/>
            <a:t>Third party influence derails the process</a:t>
          </a:r>
        </a:p>
      </dgm:t>
    </dgm:pt>
    <dgm:pt modelId="{CDD26FA3-2170-4B1A-8408-D80D04610A34}" type="parTrans" cxnId="{ECDB201E-35EA-4DCE-B87C-921092422F5E}">
      <dgm:prSet/>
      <dgm:spPr/>
      <dgm:t>
        <a:bodyPr/>
        <a:lstStyle/>
        <a:p>
          <a:endParaRPr lang="en-US"/>
        </a:p>
      </dgm:t>
    </dgm:pt>
    <dgm:pt modelId="{EB94F0E1-A19D-4833-9775-3091275B372B}" type="sibTrans" cxnId="{ECDB201E-35EA-4DCE-B87C-921092422F5E}">
      <dgm:prSet/>
      <dgm:spPr/>
      <dgm:t>
        <a:bodyPr/>
        <a:lstStyle/>
        <a:p>
          <a:endParaRPr lang="en-US"/>
        </a:p>
      </dgm:t>
    </dgm:pt>
    <dgm:pt modelId="{53EC8380-372B-4B1C-B5A8-5523DB895962}" type="pres">
      <dgm:prSet presAssocID="{95D8991C-8127-4A73-8BDC-5F310467D55F}" presName="root" presStyleCnt="0">
        <dgm:presLayoutVars>
          <dgm:dir/>
          <dgm:resizeHandles val="exact"/>
        </dgm:presLayoutVars>
      </dgm:prSet>
      <dgm:spPr/>
    </dgm:pt>
    <dgm:pt modelId="{C320B49D-7489-4B84-90C1-6FADCC97DC52}" type="pres">
      <dgm:prSet presAssocID="{B52FCD65-3A67-476C-B315-8C889022289B}" presName="compNode" presStyleCnt="0"/>
      <dgm:spPr/>
    </dgm:pt>
    <dgm:pt modelId="{B0120102-5A5A-4F5B-AF7A-7D9670A5DFFC}" type="pres">
      <dgm:prSet presAssocID="{B52FCD65-3A67-476C-B315-8C889022289B}" presName="iconBgRect" presStyleLbl="bgShp" presStyleIdx="0" presStyleCnt="5"/>
      <dgm:spPr>
        <a:prstGeom prst="round2DiagRect">
          <a:avLst>
            <a:gd name="adj1" fmla="val 29727"/>
            <a:gd name="adj2" fmla="val 0"/>
          </a:avLst>
        </a:prstGeom>
      </dgm:spPr>
    </dgm:pt>
    <dgm:pt modelId="{0012A7E8-FE17-4A44-946C-49ACB0C1CE67}" type="pres">
      <dgm:prSet presAssocID="{B52FCD65-3A67-476C-B315-8C889022289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3B9AC3E1-AE7A-4F54-9951-7F9E26D339C4}" type="pres">
      <dgm:prSet presAssocID="{B52FCD65-3A67-476C-B315-8C889022289B}" presName="spaceRect" presStyleCnt="0"/>
      <dgm:spPr/>
    </dgm:pt>
    <dgm:pt modelId="{CFD4F230-7BD7-42BC-8D84-0635BA5B38C4}" type="pres">
      <dgm:prSet presAssocID="{B52FCD65-3A67-476C-B315-8C889022289B}" presName="textRect" presStyleLbl="revTx" presStyleIdx="0" presStyleCnt="5">
        <dgm:presLayoutVars>
          <dgm:chMax val="1"/>
          <dgm:chPref val="1"/>
        </dgm:presLayoutVars>
      </dgm:prSet>
      <dgm:spPr/>
    </dgm:pt>
    <dgm:pt modelId="{3EBC6CBC-AAD7-42D2-877E-47E596121950}" type="pres">
      <dgm:prSet presAssocID="{59126A1A-63EA-49C3-8B91-0433D85919A7}" presName="sibTrans" presStyleCnt="0"/>
      <dgm:spPr/>
    </dgm:pt>
    <dgm:pt modelId="{CF89A288-14DA-4C66-A5C5-B3B0EE653A63}" type="pres">
      <dgm:prSet presAssocID="{6E224B2C-BEE9-42ED-8A3C-4EC06EF986BA}" presName="compNode" presStyleCnt="0"/>
      <dgm:spPr/>
    </dgm:pt>
    <dgm:pt modelId="{47EF0B84-74CA-4F5E-83AD-AF225EFAA8E8}" type="pres">
      <dgm:prSet presAssocID="{6E224B2C-BEE9-42ED-8A3C-4EC06EF986BA}" presName="iconBgRect" presStyleLbl="bgShp" presStyleIdx="1" presStyleCnt="5"/>
      <dgm:spPr>
        <a:prstGeom prst="round2DiagRect">
          <a:avLst>
            <a:gd name="adj1" fmla="val 29727"/>
            <a:gd name="adj2" fmla="val 0"/>
          </a:avLst>
        </a:prstGeom>
      </dgm:spPr>
    </dgm:pt>
    <dgm:pt modelId="{B90F23DB-7277-4D40-AC9A-973FA505F8EE}" type="pres">
      <dgm:prSet presAssocID="{6E224B2C-BEE9-42ED-8A3C-4EC06EF986B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60131527-FCBE-4589-9EBB-F3E85FB0CB5E}" type="pres">
      <dgm:prSet presAssocID="{6E224B2C-BEE9-42ED-8A3C-4EC06EF986BA}" presName="spaceRect" presStyleCnt="0"/>
      <dgm:spPr/>
    </dgm:pt>
    <dgm:pt modelId="{7D5BA305-7D7D-497A-8D39-9920307F9E06}" type="pres">
      <dgm:prSet presAssocID="{6E224B2C-BEE9-42ED-8A3C-4EC06EF986BA}" presName="textRect" presStyleLbl="revTx" presStyleIdx="1" presStyleCnt="5">
        <dgm:presLayoutVars>
          <dgm:chMax val="1"/>
          <dgm:chPref val="1"/>
        </dgm:presLayoutVars>
      </dgm:prSet>
      <dgm:spPr/>
    </dgm:pt>
    <dgm:pt modelId="{BE0FBC50-C235-496A-9AFB-2B3472225A97}" type="pres">
      <dgm:prSet presAssocID="{9ACB2544-DAE5-4AFC-8479-0E10A782C926}" presName="sibTrans" presStyleCnt="0"/>
      <dgm:spPr/>
    </dgm:pt>
    <dgm:pt modelId="{7C12E943-6655-46EA-AB9A-3EAFD8257153}" type="pres">
      <dgm:prSet presAssocID="{3D6398C9-500F-48DA-ACB0-91E55DA28A57}" presName="compNode" presStyleCnt="0"/>
      <dgm:spPr/>
    </dgm:pt>
    <dgm:pt modelId="{29CBDC64-78BC-486C-B62B-44C529F1509C}" type="pres">
      <dgm:prSet presAssocID="{3D6398C9-500F-48DA-ACB0-91E55DA28A57}" presName="iconBgRect" presStyleLbl="bgShp" presStyleIdx="2" presStyleCnt="5"/>
      <dgm:spPr>
        <a:prstGeom prst="round2DiagRect">
          <a:avLst>
            <a:gd name="adj1" fmla="val 29727"/>
            <a:gd name="adj2" fmla="val 0"/>
          </a:avLst>
        </a:prstGeom>
      </dgm:spPr>
    </dgm:pt>
    <dgm:pt modelId="{FAFA0205-5EE3-4A3C-9812-325DE23DE2FB}" type="pres">
      <dgm:prSet presAssocID="{3D6398C9-500F-48DA-ACB0-91E55DA28A5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E0291CA2-BB1D-4D82-A5C4-1D19DF5FAF77}" type="pres">
      <dgm:prSet presAssocID="{3D6398C9-500F-48DA-ACB0-91E55DA28A57}" presName="spaceRect" presStyleCnt="0"/>
      <dgm:spPr/>
    </dgm:pt>
    <dgm:pt modelId="{2A31EC14-6AF3-42D8-94FA-A2AFA71628BA}" type="pres">
      <dgm:prSet presAssocID="{3D6398C9-500F-48DA-ACB0-91E55DA28A57}" presName="textRect" presStyleLbl="revTx" presStyleIdx="2" presStyleCnt="5">
        <dgm:presLayoutVars>
          <dgm:chMax val="1"/>
          <dgm:chPref val="1"/>
        </dgm:presLayoutVars>
      </dgm:prSet>
      <dgm:spPr/>
    </dgm:pt>
    <dgm:pt modelId="{9F7131C9-CF8D-430E-9F4F-1D044A050901}" type="pres">
      <dgm:prSet presAssocID="{E6821CDC-2EED-4601-8E0B-F3BA2852C159}" presName="sibTrans" presStyleCnt="0"/>
      <dgm:spPr/>
    </dgm:pt>
    <dgm:pt modelId="{641A1CBB-FDA4-4C5D-A8BA-141FBB3FBFFE}" type="pres">
      <dgm:prSet presAssocID="{D63EA981-B8C6-4261-B1AA-DF9356AC72B0}" presName="compNode" presStyleCnt="0"/>
      <dgm:spPr/>
    </dgm:pt>
    <dgm:pt modelId="{F0087D45-906F-4D45-BB0D-0FED5AE99BFE}" type="pres">
      <dgm:prSet presAssocID="{D63EA981-B8C6-4261-B1AA-DF9356AC72B0}" presName="iconBgRect" presStyleLbl="bgShp" presStyleIdx="3" presStyleCnt="5"/>
      <dgm:spPr>
        <a:prstGeom prst="round2DiagRect">
          <a:avLst>
            <a:gd name="adj1" fmla="val 29727"/>
            <a:gd name="adj2" fmla="val 0"/>
          </a:avLst>
        </a:prstGeom>
      </dgm:spPr>
    </dgm:pt>
    <dgm:pt modelId="{5C33E97C-974F-4C69-8EED-A38A7C84FC02}" type="pres">
      <dgm:prSet presAssocID="{D63EA981-B8C6-4261-B1AA-DF9356AC72B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8BB165C1-7A30-4C2A-BAE0-4ECD5063AB11}" type="pres">
      <dgm:prSet presAssocID="{D63EA981-B8C6-4261-B1AA-DF9356AC72B0}" presName="spaceRect" presStyleCnt="0"/>
      <dgm:spPr/>
    </dgm:pt>
    <dgm:pt modelId="{484C5101-E7F3-44CF-BF69-97F3B5FAE990}" type="pres">
      <dgm:prSet presAssocID="{D63EA981-B8C6-4261-B1AA-DF9356AC72B0}" presName="textRect" presStyleLbl="revTx" presStyleIdx="3" presStyleCnt="5">
        <dgm:presLayoutVars>
          <dgm:chMax val="1"/>
          <dgm:chPref val="1"/>
        </dgm:presLayoutVars>
      </dgm:prSet>
      <dgm:spPr/>
    </dgm:pt>
    <dgm:pt modelId="{71DFA531-B29A-40A1-9CAF-D51AE9C641DD}" type="pres">
      <dgm:prSet presAssocID="{AA82EA4A-07F4-4479-A980-55D19BC18010}" presName="sibTrans" presStyleCnt="0"/>
      <dgm:spPr/>
    </dgm:pt>
    <dgm:pt modelId="{3762465E-BE14-47EB-A695-C771CED93132}" type="pres">
      <dgm:prSet presAssocID="{78F33E46-2329-4FC4-B2D0-3B04239AB3B2}" presName="compNode" presStyleCnt="0"/>
      <dgm:spPr/>
    </dgm:pt>
    <dgm:pt modelId="{1E284D66-755E-4495-B71A-124A8579B0C6}" type="pres">
      <dgm:prSet presAssocID="{78F33E46-2329-4FC4-B2D0-3B04239AB3B2}" presName="iconBgRect" presStyleLbl="bgShp" presStyleIdx="4" presStyleCnt="5"/>
      <dgm:spPr>
        <a:prstGeom prst="round2DiagRect">
          <a:avLst>
            <a:gd name="adj1" fmla="val 29727"/>
            <a:gd name="adj2" fmla="val 0"/>
          </a:avLst>
        </a:prstGeom>
      </dgm:spPr>
    </dgm:pt>
    <dgm:pt modelId="{438C9E90-A1F8-4007-BAF9-03FA749394AB}" type="pres">
      <dgm:prSet presAssocID="{78F33E46-2329-4FC4-B2D0-3B04239AB3B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nching Diagram"/>
        </a:ext>
      </dgm:extLst>
    </dgm:pt>
    <dgm:pt modelId="{126ECAD8-655B-4E95-977B-3E3DEC769563}" type="pres">
      <dgm:prSet presAssocID="{78F33E46-2329-4FC4-B2D0-3B04239AB3B2}" presName="spaceRect" presStyleCnt="0"/>
      <dgm:spPr/>
    </dgm:pt>
    <dgm:pt modelId="{852064F2-36D3-4D5D-B83E-993EF37A8EA2}" type="pres">
      <dgm:prSet presAssocID="{78F33E46-2329-4FC4-B2D0-3B04239AB3B2}" presName="textRect" presStyleLbl="revTx" presStyleIdx="4" presStyleCnt="5">
        <dgm:presLayoutVars>
          <dgm:chMax val="1"/>
          <dgm:chPref val="1"/>
        </dgm:presLayoutVars>
      </dgm:prSet>
      <dgm:spPr/>
    </dgm:pt>
  </dgm:ptLst>
  <dgm:cxnLst>
    <dgm:cxn modelId="{1158D117-16D1-47C4-9E7F-AA8F34A01EC5}" type="presOf" srcId="{6E224B2C-BEE9-42ED-8A3C-4EC06EF986BA}" destId="{7D5BA305-7D7D-497A-8D39-9920307F9E06}" srcOrd="0" destOrd="0" presId="urn:microsoft.com/office/officeart/2018/5/layout/IconLeafLabelList"/>
    <dgm:cxn modelId="{ECDB201E-35EA-4DCE-B87C-921092422F5E}" srcId="{95D8991C-8127-4A73-8BDC-5F310467D55F}" destId="{78F33E46-2329-4FC4-B2D0-3B04239AB3B2}" srcOrd="4" destOrd="0" parTransId="{CDD26FA3-2170-4B1A-8408-D80D04610A34}" sibTransId="{EB94F0E1-A19D-4833-9775-3091275B372B}"/>
    <dgm:cxn modelId="{45C10038-68CF-41C5-9418-821916D28719}" srcId="{95D8991C-8127-4A73-8BDC-5F310467D55F}" destId="{D63EA981-B8C6-4261-B1AA-DF9356AC72B0}" srcOrd="3" destOrd="0" parTransId="{146AC957-70E8-41AD-BE2D-BD554564E0E9}" sibTransId="{AA82EA4A-07F4-4479-A980-55D19BC18010}"/>
    <dgm:cxn modelId="{6C260F4B-1027-46E1-BEDE-8A797A6E8FAE}" srcId="{95D8991C-8127-4A73-8BDC-5F310467D55F}" destId="{3D6398C9-500F-48DA-ACB0-91E55DA28A57}" srcOrd="2" destOrd="0" parTransId="{E8130F47-AB34-442B-85B7-BBB74A047806}" sibTransId="{E6821CDC-2EED-4601-8E0B-F3BA2852C159}"/>
    <dgm:cxn modelId="{409D1E9C-590E-41C7-8BA8-66A5B5CBF70A}" srcId="{95D8991C-8127-4A73-8BDC-5F310467D55F}" destId="{6E224B2C-BEE9-42ED-8A3C-4EC06EF986BA}" srcOrd="1" destOrd="0" parTransId="{81989E53-4858-4160-8F58-C59BE5D1A033}" sibTransId="{9ACB2544-DAE5-4AFC-8479-0E10A782C926}"/>
    <dgm:cxn modelId="{C902D7AE-9092-4912-AAA3-6CAFF30697D0}" srcId="{95D8991C-8127-4A73-8BDC-5F310467D55F}" destId="{B52FCD65-3A67-476C-B315-8C889022289B}" srcOrd="0" destOrd="0" parTransId="{0D010A86-AF66-4B69-BC8A-8F83501D8595}" sibTransId="{59126A1A-63EA-49C3-8B91-0433D85919A7}"/>
    <dgm:cxn modelId="{C43763BD-CE6D-4802-80AD-2B21A5609239}" type="presOf" srcId="{78F33E46-2329-4FC4-B2D0-3B04239AB3B2}" destId="{852064F2-36D3-4D5D-B83E-993EF37A8EA2}" srcOrd="0" destOrd="0" presId="urn:microsoft.com/office/officeart/2018/5/layout/IconLeafLabelList"/>
    <dgm:cxn modelId="{6F4F41D0-6A9C-417A-948B-C9F9A1978E35}" type="presOf" srcId="{B52FCD65-3A67-476C-B315-8C889022289B}" destId="{CFD4F230-7BD7-42BC-8D84-0635BA5B38C4}" srcOrd="0" destOrd="0" presId="urn:microsoft.com/office/officeart/2018/5/layout/IconLeafLabelList"/>
    <dgm:cxn modelId="{6FF313D6-AC6E-4DB9-82B3-E6DCF95B0FEE}" type="presOf" srcId="{95D8991C-8127-4A73-8BDC-5F310467D55F}" destId="{53EC8380-372B-4B1C-B5A8-5523DB895962}" srcOrd="0" destOrd="0" presId="urn:microsoft.com/office/officeart/2018/5/layout/IconLeafLabelList"/>
    <dgm:cxn modelId="{5FFA4FED-1BB6-4CF5-99BA-7C7461B0BF2D}" type="presOf" srcId="{3D6398C9-500F-48DA-ACB0-91E55DA28A57}" destId="{2A31EC14-6AF3-42D8-94FA-A2AFA71628BA}" srcOrd="0" destOrd="0" presId="urn:microsoft.com/office/officeart/2018/5/layout/IconLeafLabelList"/>
    <dgm:cxn modelId="{05EC00F0-831D-45A6-BC68-0AD1F5BC22FA}" type="presOf" srcId="{D63EA981-B8C6-4261-B1AA-DF9356AC72B0}" destId="{484C5101-E7F3-44CF-BF69-97F3B5FAE990}" srcOrd="0" destOrd="0" presId="urn:microsoft.com/office/officeart/2018/5/layout/IconLeafLabelList"/>
    <dgm:cxn modelId="{A38C2DA4-2352-4367-A4ED-1BF1B8321C3B}" type="presParOf" srcId="{53EC8380-372B-4B1C-B5A8-5523DB895962}" destId="{C320B49D-7489-4B84-90C1-6FADCC97DC52}" srcOrd="0" destOrd="0" presId="urn:microsoft.com/office/officeart/2018/5/layout/IconLeafLabelList"/>
    <dgm:cxn modelId="{8CEEBB17-908E-46B3-B18B-09C289C3A079}" type="presParOf" srcId="{C320B49D-7489-4B84-90C1-6FADCC97DC52}" destId="{B0120102-5A5A-4F5B-AF7A-7D9670A5DFFC}" srcOrd="0" destOrd="0" presId="urn:microsoft.com/office/officeart/2018/5/layout/IconLeafLabelList"/>
    <dgm:cxn modelId="{0BCEB15D-CEEE-4E1E-AA79-13431F85E12B}" type="presParOf" srcId="{C320B49D-7489-4B84-90C1-6FADCC97DC52}" destId="{0012A7E8-FE17-4A44-946C-49ACB0C1CE67}" srcOrd="1" destOrd="0" presId="urn:microsoft.com/office/officeart/2018/5/layout/IconLeafLabelList"/>
    <dgm:cxn modelId="{27D792DE-88D2-405B-AC59-0725B956A2D0}" type="presParOf" srcId="{C320B49D-7489-4B84-90C1-6FADCC97DC52}" destId="{3B9AC3E1-AE7A-4F54-9951-7F9E26D339C4}" srcOrd="2" destOrd="0" presId="urn:microsoft.com/office/officeart/2018/5/layout/IconLeafLabelList"/>
    <dgm:cxn modelId="{0999139B-577B-4620-B932-8F3BBA694E7C}" type="presParOf" srcId="{C320B49D-7489-4B84-90C1-6FADCC97DC52}" destId="{CFD4F230-7BD7-42BC-8D84-0635BA5B38C4}" srcOrd="3" destOrd="0" presId="urn:microsoft.com/office/officeart/2018/5/layout/IconLeafLabelList"/>
    <dgm:cxn modelId="{396FD4F3-A4B5-43A9-A59E-BA8AD06AC672}" type="presParOf" srcId="{53EC8380-372B-4B1C-B5A8-5523DB895962}" destId="{3EBC6CBC-AAD7-42D2-877E-47E596121950}" srcOrd="1" destOrd="0" presId="urn:microsoft.com/office/officeart/2018/5/layout/IconLeafLabelList"/>
    <dgm:cxn modelId="{1C821EC7-CE88-48D1-AF42-361A728429EE}" type="presParOf" srcId="{53EC8380-372B-4B1C-B5A8-5523DB895962}" destId="{CF89A288-14DA-4C66-A5C5-B3B0EE653A63}" srcOrd="2" destOrd="0" presId="urn:microsoft.com/office/officeart/2018/5/layout/IconLeafLabelList"/>
    <dgm:cxn modelId="{4EABB375-146A-4CF4-9743-C62FF10A3C55}" type="presParOf" srcId="{CF89A288-14DA-4C66-A5C5-B3B0EE653A63}" destId="{47EF0B84-74CA-4F5E-83AD-AF225EFAA8E8}" srcOrd="0" destOrd="0" presId="urn:microsoft.com/office/officeart/2018/5/layout/IconLeafLabelList"/>
    <dgm:cxn modelId="{2A756E56-7ECA-494B-B009-6F0FBA15C68F}" type="presParOf" srcId="{CF89A288-14DA-4C66-A5C5-B3B0EE653A63}" destId="{B90F23DB-7277-4D40-AC9A-973FA505F8EE}" srcOrd="1" destOrd="0" presId="urn:microsoft.com/office/officeart/2018/5/layout/IconLeafLabelList"/>
    <dgm:cxn modelId="{92BB15C5-2682-4A2A-A36C-028C272AE6B0}" type="presParOf" srcId="{CF89A288-14DA-4C66-A5C5-B3B0EE653A63}" destId="{60131527-FCBE-4589-9EBB-F3E85FB0CB5E}" srcOrd="2" destOrd="0" presId="urn:microsoft.com/office/officeart/2018/5/layout/IconLeafLabelList"/>
    <dgm:cxn modelId="{E5F05450-E63E-454B-ACE7-4EA6B57488EA}" type="presParOf" srcId="{CF89A288-14DA-4C66-A5C5-B3B0EE653A63}" destId="{7D5BA305-7D7D-497A-8D39-9920307F9E06}" srcOrd="3" destOrd="0" presId="urn:microsoft.com/office/officeart/2018/5/layout/IconLeafLabelList"/>
    <dgm:cxn modelId="{26BD73F6-6E8F-41F6-951D-2FA383B945F1}" type="presParOf" srcId="{53EC8380-372B-4B1C-B5A8-5523DB895962}" destId="{BE0FBC50-C235-496A-9AFB-2B3472225A97}" srcOrd="3" destOrd="0" presId="urn:microsoft.com/office/officeart/2018/5/layout/IconLeafLabelList"/>
    <dgm:cxn modelId="{9A77A003-5ED7-4B35-B7BD-310C83D57EF3}" type="presParOf" srcId="{53EC8380-372B-4B1C-B5A8-5523DB895962}" destId="{7C12E943-6655-46EA-AB9A-3EAFD8257153}" srcOrd="4" destOrd="0" presId="urn:microsoft.com/office/officeart/2018/5/layout/IconLeafLabelList"/>
    <dgm:cxn modelId="{E0D1CC1F-6C0D-468F-B695-EFFA1D933003}" type="presParOf" srcId="{7C12E943-6655-46EA-AB9A-3EAFD8257153}" destId="{29CBDC64-78BC-486C-B62B-44C529F1509C}" srcOrd="0" destOrd="0" presId="urn:microsoft.com/office/officeart/2018/5/layout/IconLeafLabelList"/>
    <dgm:cxn modelId="{372260BA-297D-4A45-98E1-DB1D5B5034E4}" type="presParOf" srcId="{7C12E943-6655-46EA-AB9A-3EAFD8257153}" destId="{FAFA0205-5EE3-4A3C-9812-325DE23DE2FB}" srcOrd="1" destOrd="0" presId="urn:microsoft.com/office/officeart/2018/5/layout/IconLeafLabelList"/>
    <dgm:cxn modelId="{BCBFAE20-578E-453B-8D22-AC0FD8790082}" type="presParOf" srcId="{7C12E943-6655-46EA-AB9A-3EAFD8257153}" destId="{E0291CA2-BB1D-4D82-A5C4-1D19DF5FAF77}" srcOrd="2" destOrd="0" presId="urn:microsoft.com/office/officeart/2018/5/layout/IconLeafLabelList"/>
    <dgm:cxn modelId="{CE2A9BA6-09A1-4A59-9386-CDE505041121}" type="presParOf" srcId="{7C12E943-6655-46EA-AB9A-3EAFD8257153}" destId="{2A31EC14-6AF3-42D8-94FA-A2AFA71628BA}" srcOrd="3" destOrd="0" presId="urn:microsoft.com/office/officeart/2018/5/layout/IconLeafLabelList"/>
    <dgm:cxn modelId="{242E5FEF-4659-4A6C-A3C6-4819F358238C}" type="presParOf" srcId="{53EC8380-372B-4B1C-B5A8-5523DB895962}" destId="{9F7131C9-CF8D-430E-9F4F-1D044A050901}" srcOrd="5" destOrd="0" presId="urn:microsoft.com/office/officeart/2018/5/layout/IconLeafLabelList"/>
    <dgm:cxn modelId="{B1CAC0A9-39AE-459B-A5F0-3E38B4DDE199}" type="presParOf" srcId="{53EC8380-372B-4B1C-B5A8-5523DB895962}" destId="{641A1CBB-FDA4-4C5D-A8BA-141FBB3FBFFE}" srcOrd="6" destOrd="0" presId="urn:microsoft.com/office/officeart/2018/5/layout/IconLeafLabelList"/>
    <dgm:cxn modelId="{2B0BC9A3-CDDC-4361-8E07-E3F632B8CA83}" type="presParOf" srcId="{641A1CBB-FDA4-4C5D-A8BA-141FBB3FBFFE}" destId="{F0087D45-906F-4D45-BB0D-0FED5AE99BFE}" srcOrd="0" destOrd="0" presId="urn:microsoft.com/office/officeart/2018/5/layout/IconLeafLabelList"/>
    <dgm:cxn modelId="{2040A3FD-66F9-4FD0-917B-7AB6DEEEFE9C}" type="presParOf" srcId="{641A1CBB-FDA4-4C5D-A8BA-141FBB3FBFFE}" destId="{5C33E97C-974F-4C69-8EED-A38A7C84FC02}" srcOrd="1" destOrd="0" presId="urn:microsoft.com/office/officeart/2018/5/layout/IconLeafLabelList"/>
    <dgm:cxn modelId="{ADE618D6-CDE6-4CC7-B880-D9C6E7EFE446}" type="presParOf" srcId="{641A1CBB-FDA4-4C5D-A8BA-141FBB3FBFFE}" destId="{8BB165C1-7A30-4C2A-BAE0-4ECD5063AB11}" srcOrd="2" destOrd="0" presId="urn:microsoft.com/office/officeart/2018/5/layout/IconLeafLabelList"/>
    <dgm:cxn modelId="{654AC37E-2915-4AB4-A69E-1763256690BE}" type="presParOf" srcId="{641A1CBB-FDA4-4C5D-A8BA-141FBB3FBFFE}" destId="{484C5101-E7F3-44CF-BF69-97F3B5FAE990}" srcOrd="3" destOrd="0" presId="urn:microsoft.com/office/officeart/2018/5/layout/IconLeafLabelList"/>
    <dgm:cxn modelId="{B946E26F-86C3-4F4B-91B0-1BE2D1AD9767}" type="presParOf" srcId="{53EC8380-372B-4B1C-B5A8-5523DB895962}" destId="{71DFA531-B29A-40A1-9CAF-D51AE9C641DD}" srcOrd="7" destOrd="0" presId="urn:microsoft.com/office/officeart/2018/5/layout/IconLeafLabelList"/>
    <dgm:cxn modelId="{FDC44EE7-5E19-45EF-A163-2B12C369061F}" type="presParOf" srcId="{53EC8380-372B-4B1C-B5A8-5523DB895962}" destId="{3762465E-BE14-47EB-A695-C771CED93132}" srcOrd="8" destOrd="0" presId="urn:microsoft.com/office/officeart/2018/5/layout/IconLeafLabelList"/>
    <dgm:cxn modelId="{5EDE6323-2426-48D9-AE51-1B405BD066EA}" type="presParOf" srcId="{3762465E-BE14-47EB-A695-C771CED93132}" destId="{1E284D66-755E-4495-B71A-124A8579B0C6}" srcOrd="0" destOrd="0" presId="urn:microsoft.com/office/officeart/2018/5/layout/IconLeafLabelList"/>
    <dgm:cxn modelId="{876182D9-8DBE-48AE-BF67-D195BA659F86}" type="presParOf" srcId="{3762465E-BE14-47EB-A695-C771CED93132}" destId="{438C9E90-A1F8-4007-BAF9-03FA749394AB}" srcOrd="1" destOrd="0" presId="urn:microsoft.com/office/officeart/2018/5/layout/IconLeafLabelList"/>
    <dgm:cxn modelId="{377A17B8-5BEF-4CB8-B747-09604793E75D}" type="presParOf" srcId="{3762465E-BE14-47EB-A695-C771CED93132}" destId="{126ECAD8-655B-4E95-977B-3E3DEC769563}" srcOrd="2" destOrd="0" presId="urn:microsoft.com/office/officeart/2018/5/layout/IconLeafLabelList"/>
    <dgm:cxn modelId="{33B2E2E3-3273-4B7F-B06F-78CE514696C8}" type="presParOf" srcId="{3762465E-BE14-47EB-A695-C771CED93132}" destId="{852064F2-36D3-4D5D-B83E-993EF37A8EA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C537304-1C19-4184-8C12-1B30B6E9C7E3}" type="doc">
      <dgm:prSet loTypeId="urn:microsoft.com/office/officeart/2016/7/layout/VerticalSolidActionList" loCatId="List" qsTypeId="urn:microsoft.com/office/officeart/2005/8/quickstyle/simple4" qsCatId="simple" csTypeId="urn:microsoft.com/office/officeart/2005/8/colors/colorful2" csCatId="colorful" phldr="1"/>
      <dgm:spPr/>
      <dgm:t>
        <a:bodyPr/>
        <a:lstStyle/>
        <a:p>
          <a:endParaRPr lang="en-US"/>
        </a:p>
      </dgm:t>
    </dgm:pt>
    <dgm:pt modelId="{415F95E8-A045-42AE-8346-A8B78F3E29F6}">
      <dgm:prSet/>
      <dgm:spPr/>
      <dgm:t>
        <a:bodyPr/>
        <a:lstStyle/>
        <a:p>
          <a:r>
            <a:rPr lang="en-US" dirty="0"/>
            <a:t>BATNA</a:t>
          </a:r>
        </a:p>
      </dgm:t>
    </dgm:pt>
    <dgm:pt modelId="{47DCE278-6703-4423-AF7A-17E6070D99FF}" type="parTrans" cxnId="{331B8777-0FB6-486F-989E-C2043CBC06D7}">
      <dgm:prSet/>
      <dgm:spPr/>
      <dgm:t>
        <a:bodyPr/>
        <a:lstStyle/>
        <a:p>
          <a:endParaRPr lang="en-US"/>
        </a:p>
      </dgm:t>
    </dgm:pt>
    <dgm:pt modelId="{38184E3A-813F-4DD4-B107-6F3C8400B5E4}" type="sibTrans" cxnId="{331B8777-0FB6-486F-989E-C2043CBC06D7}">
      <dgm:prSet/>
      <dgm:spPr/>
      <dgm:t>
        <a:bodyPr/>
        <a:lstStyle/>
        <a:p>
          <a:endParaRPr lang="en-US"/>
        </a:p>
      </dgm:t>
    </dgm:pt>
    <dgm:pt modelId="{8D784B72-C950-47E3-AFCC-02F50835C1B4}">
      <dgm:prSet/>
      <dgm:spPr/>
      <dgm:t>
        <a:bodyPr/>
        <a:lstStyle/>
        <a:p>
          <a:r>
            <a:rPr lang="en-US" dirty="0"/>
            <a:t>Timing</a:t>
          </a:r>
        </a:p>
      </dgm:t>
    </dgm:pt>
    <dgm:pt modelId="{B3055BD9-E1BF-47B6-A006-423962016C50}" type="parTrans" cxnId="{D22E17FC-DD30-45CD-97BE-C12F85723226}">
      <dgm:prSet/>
      <dgm:spPr/>
      <dgm:t>
        <a:bodyPr/>
        <a:lstStyle/>
        <a:p>
          <a:endParaRPr lang="en-US"/>
        </a:p>
      </dgm:t>
    </dgm:pt>
    <dgm:pt modelId="{96E8B2A5-705C-40DD-A6A9-B85BF1CB0209}" type="sibTrans" cxnId="{D22E17FC-DD30-45CD-97BE-C12F85723226}">
      <dgm:prSet/>
      <dgm:spPr/>
      <dgm:t>
        <a:bodyPr/>
        <a:lstStyle/>
        <a:p>
          <a:endParaRPr lang="en-US"/>
        </a:p>
      </dgm:t>
    </dgm:pt>
    <dgm:pt modelId="{0AD31694-A7DC-40E3-AD80-3777A38960E5}">
      <dgm:prSet custT="1"/>
      <dgm:spPr/>
      <dgm:t>
        <a:bodyPr/>
        <a:lstStyle/>
        <a:p>
          <a:r>
            <a:rPr lang="en-US" sz="1800" dirty="0"/>
            <a:t>Don’t pressure client to make decision today, or remind client what will happen if don’t make decision today</a:t>
          </a:r>
        </a:p>
      </dgm:t>
    </dgm:pt>
    <dgm:pt modelId="{A80898D2-681A-41C3-934F-D66CAF5F7D4D}" type="parTrans" cxnId="{DA503319-823A-4381-AF07-2669E0AEC244}">
      <dgm:prSet/>
      <dgm:spPr/>
      <dgm:t>
        <a:bodyPr/>
        <a:lstStyle/>
        <a:p>
          <a:endParaRPr lang="en-US"/>
        </a:p>
      </dgm:t>
    </dgm:pt>
    <dgm:pt modelId="{6BC5C7C0-8269-4E89-98D9-4ABEF95283D1}" type="sibTrans" cxnId="{DA503319-823A-4381-AF07-2669E0AEC244}">
      <dgm:prSet/>
      <dgm:spPr/>
      <dgm:t>
        <a:bodyPr/>
        <a:lstStyle/>
        <a:p>
          <a:endParaRPr lang="en-US"/>
        </a:p>
      </dgm:t>
    </dgm:pt>
    <dgm:pt modelId="{BF1F7FAB-4904-4878-970F-049CD099B423}">
      <dgm:prSet/>
      <dgm:spPr/>
      <dgm:t>
        <a:bodyPr/>
        <a:lstStyle/>
        <a:p>
          <a:r>
            <a:rPr lang="en-US" dirty="0"/>
            <a:t>Priming</a:t>
          </a:r>
        </a:p>
      </dgm:t>
    </dgm:pt>
    <dgm:pt modelId="{E593F447-B918-41D9-9F1A-A52589F81992}" type="parTrans" cxnId="{E87A0C34-2C6C-45BB-8489-305A3DFD3ECE}">
      <dgm:prSet/>
      <dgm:spPr/>
      <dgm:t>
        <a:bodyPr/>
        <a:lstStyle/>
        <a:p>
          <a:endParaRPr lang="en-US"/>
        </a:p>
      </dgm:t>
    </dgm:pt>
    <dgm:pt modelId="{3003B2AD-6F56-4876-B9F4-92A92C40C593}" type="sibTrans" cxnId="{E87A0C34-2C6C-45BB-8489-305A3DFD3ECE}">
      <dgm:prSet/>
      <dgm:spPr/>
      <dgm:t>
        <a:bodyPr/>
        <a:lstStyle/>
        <a:p>
          <a:endParaRPr lang="en-US"/>
        </a:p>
      </dgm:t>
    </dgm:pt>
    <dgm:pt modelId="{FD97C206-1F2F-4728-B9DF-C3043E836E7F}">
      <dgm:prSet/>
      <dgm:spPr/>
      <dgm:t>
        <a:bodyPr/>
        <a:lstStyle/>
        <a:p>
          <a:r>
            <a:rPr lang="en-US" dirty="0"/>
            <a:t>Reconfirm</a:t>
          </a:r>
        </a:p>
      </dgm:t>
    </dgm:pt>
    <dgm:pt modelId="{3CC7DA4A-2DD1-4312-9BE2-65E8DDF45448}" type="parTrans" cxnId="{67F091C7-ADC8-4951-88C5-FB77C17C66FA}">
      <dgm:prSet/>
      <dgm:spPr/>
      <dgm:t>
        <a:bodyPr/>
        <a:lstStyle/>
        <a:p>
          <a:endParaRPr lang="en-US"/>
        </a:p>
      </dgm:t>
    </dgm:pt>
    <dgm:pt modelId="{BF04FF77-D2A4-4F4E-8A87-90A339C6A902}" type="sibTrans" cxnId="{67F091C7-ADC8-4951-88C5-FB77C17C66FA}">
      <dgm:prSet/>
      <dgm:spPr/>
      <dgm:t>
        <a:bodyPr/>
        <a:lstStyle/>
        <a:p>
          <a:endParaRPr lang="en-US"/>
        </a:p>
      </dgm:t>
    </dgm:pt>
    <dgm:pt modelId="{E7044F96-E750-4418-A0D3-8493993CC880}">
      <dgm:prSet custT="1"/>
      <dgm:spPr/>
      <dgm:t>
        <a:bodyPr/>
        <a:lstStyle/>
        <a:p>
          <a:r>
            <a:rPr lang="en-US" sz="1800" dirty="0"/>
            <a:t>Reconfirm parties why they choose mediation, i.e. protecting the children from litigation, saving money, preserving a business relationship</a:t>
          </a:r>
        </a:p>
      </dgm:t>
    </dgm:pt>
    <dgm:pt modelId="{6D8336D5-3EBD-40B3-A15B-98C739E5C0F1}" type="parTrans" cxnId="{FAE89547-54BA-4EFE-BF6C-B4972C0CD963}">
      <dgm:prSet/>
      <dgm:spPr/>
      <dgm:t>
        <a:bodyPr/>
        <a:lstStyle/>
        <a:p>
          <a:endParaRPr lang="en-US"/>
        </a:p>
      </dgm:t>
    </dgm:pt>
    <dgm:pt modelId="{131F5950-6A21-4AF0-9035-17A0E125DF58}" type="sibTrans" cxnId="{FAE89547-54BA-4EFE-BF6C-B4972C0CD963}">
      <dgm:prSet/>
      <dgm:spPr/>
      <dgm:t>
        <a:bodyPr/>
        <a:lstStyle/>
        <a:p>
          <a:endParaRPr lang="en-US"/>
        </a:p>
      </dgm:t>
    </dgm:pt>
    <dgm:pt modelId="{47A1CFBA-4B80-47AA-90C5-7B48F147A9DA}">
      <dgm:prSet custT="1"/>
      <dgm:spPr/>
      <dgm:t>
        <a:bodyPr/>
        <a:lstStyle/>
        <a:p>
          <a:r>
            <a:rPr lang="en-US" sz="1800" dirty="0"/>
            <a:t>Don’t let clients lose sight of their BATNA </a:t>
          </a:r>
        </a:p>
      </dgm:t>
    </dgm:pt>
    <dgm:pt modelId="{14C17A28-5E70-43B9-901D-C84E8305D084}" type="parTrans" cxnId="{DDA60FFC-F1B5-4C26-9F76-1C0626E65074}">
      <dgm:prSet/>
      <dgm:spPr/>
      <dgm:t>
        <a:bodyPr/>
        <a:lstStyle/>
        <a:p>
          <a:endParaRPr lang="en-US"/>
        </a:p>
      </dgm:t>
    </dgm:pt>
    <dgm:pt modelId="{D7FB1A46-E106-428E-8ED6-1F5C83E96C3E}" type="sibTrans" cxnId="{DDA60FFC-F1B5-4C26-9F76-1C0626E65074}">
      <dgm:prSet/>
      <dgm:spPr/>
      <dgm:t>
        <a:bodyPr/>
        <a:lstStyle/>
        <a:p>
          <a:endParaRPr lang="en-US"/>
        </a:p>
      </dgm:t>
    </dgm:pt>
    <dgm:pt modelId="{94C984C0-50B2-47AA-9E95-C010C79184A1}">
      <dgm:prSet custT="1"/>
      <dgm:spPr/>
      <dgm:t>
        <a:bodyPr/>
        <a:lstStyle/>
        <a:p>
          <a:r>
            <a:rPr lang="en-US" sz="1800" dirty="0"/>
            <a:t>Do continue to “prime the pump” with encouraging words and confidence that the parties will settle case</a:t>
          </a:r>
        </a:p>
      </dgm:t>
    </dgm:pt>
    <dgm:pt modelId="{4BAA6D91-FC6C-49E6-A210-4159483C4DE5}" type="parTrans" cxnId="{99A27C90-61D0-46DC-A451-D309193DC594}">
      <dgm:prSet/>
      <dgm:spPr/>
      <dgm:t>
        <a:bodyPr/>
        <a:lstStyle/>
        <a:p>
          <a:endParaRPr lang="en-US"/>
        </a:p>
      </dgm:t>
    </dgm:pt>
    <dgm:pt modelId="{97E7C329-2DAE-4BC3-B103-4FBE146E001D}" type="sibTrans" cxnId="{99A27C90-61D0-46DC-A451-D309193DC594}">
      <dgm:prSet/>
      <dgm:spPr/>
      <dgm:t>
        <a:bodyPr/>
        <a:lstStyle/>
        <a:p>
          <a:endParaRPr lang="en-US"/>
        </a:p>
      </dgm:t>
    </dgm:pt>
    <dgm:pt modelId="{C19961C5-C744-4332-825F-2361DD05E160}" type="pres">
      <dgm:prSet presAssocID="{CC537304-1C19-4184-8C12-1B30B6E9C7E3}" presName="Name0" presStyleCnt="0">
        <dgm:presLayoutVars>
          <dgm:dir/>
          <dgm:animLvl val="lvl"/>
          <dgm:resizeHandles val="exact"/>
        </dgm:presLayoutVars>
      </dgm:prSet>
      <dgm:spPr/>
    </dgm:pt>
    <dgm:pt modelId="{A64ACC9B-B19D-4FE4-A700-90A2D9FFA345}" type="pres">
      <dgm:prSet presAssocID="{415F95E8-A045-42AE-8346-A8B78F3E29F6}" presName="linNode" presStyleCnt="0"/>
      <dgm:spPr/>
    </dgm:pt>
    <dgm:pt modelId="{79B1D0FB-DB66-4C4E-957C-B219A26083E2}" type="pres">
      <dgm:prSet presAssocID="{415F95E8-A045-42AE-8346-A8B78F3E29F6}" presName="parentText" presStyleLbl="alignNode1" presStyleIdx="0" presStyleCnt="4">
        <dgm:presLayoutVars>
          <dgm:chMax val="1"/>
          <dgm:bulletEnabled/>
        </dgm:presLayoutVars>
      </dgm:prSet>
      <dgm:spPr/>
    </dgm:pt>
    <dgm:pt modelId="{DDD88B27-2377-44A2-A303-773E5AECE8DF}" type="pres">
      <dgm:prSet presAssocID="{415F95E8-A045-42AE-8346-A8B78F3E29F6}" presName="descendantText" presStyleLbl="alignAccFollowNode1" presStyleIdx="0" presStyleCnt="4" custLinFactNeighborX="-4709">
        <dgm:presLayoutVars>
          <dgm:bulletEnabled/>
        </dgm:presLayoutVars>
      </dgm:prSet>
      <dgm:spPr/>
    </dgm:pt>
    <dgm:pt modelId="{3A9935E6-8A43-4EA5-8873-D628B720D964}" type="pres">
      <dgm:prSet presAssocID="{38184E3A-813F-4DD4-B107-6F3C8400B5E4}" presName="sp" presStyleCnt="0"/>
      <dgm:spPr/>
    </dgm:pt>
    <dgm:pt modelId="{83CF6839-C371-41F7-80CC-C4C579D3FAEB}" type="pres">
      <dgm:prSet presAssocID="{8D784B72-C950-47E3-AFCC-02F50835C1B4}" presName="linNode" presStyleCnt="0"/>
      <dgm:spPr/>
    </dgm:pt>
    <dgm:pt modelId="{9506FEB0-74A8-43DC-AF0C-9708DAC2005D}" type="pres">
      <dgm:prSet presAssocID="{8D784B72-C950-47E3-AFCC-02F50835C1B4}" presName="parentText" presStyleLbl="alignNode1" presStyleIdx="1" presStyleCnt="4">
        <dgm:presLayoutVars>
          <dgm:chMax val="1"/>
          <dgm:bulletEnabled/>
        </dgm:presLayoutVars>
      </dgm:prSet>
      <dgm:spPr/>
    </dgm:pt>
    <dgm:pt modelId="{EC0A7379-E4BF-41FE-8B92-4FCE5CFD2F60}" type="pres">
      <dgm:prSet presAssocID="{8D784B72-C950-47E3-AFCC-02F50835C1B4}" presName="descendantText" presStyleLbl="alignAccFollowNode1" presStyleIdx="1" presStyleCnt="4">
        <dgm:presLayoutVars>
          <dgm:bulletEnabled/>
        </dgm:presLayoutVars>
      </dgm:prSet>
      <dgm:spPr/>
    </dgm:pt>
    <dgm:pt modelId="{93E7B510-41ED-47A5-BC21-B4F4A59DE009}" type="pres">
      <dgm:prSet presAssocID="{96E8B2A5-705C-40DD-A6A9-B85BF1CB0209}" presName="sp" presStyleCnt="0"/>
      <dgm:spPr/>
    </dgm:pt>
    <dgm:pt modelId="{7D988440-D474-4FA6-8E90-375F68AF1D3A}" type="pres">
      <dgm:prSet presAssocID="{BF1F7FAB-4904-4878-970F-049CD099B423}" presName="linNode" presStyleCnt="0"/>
      <dgm:spPr/>
    </dgm:pt>
    <dgm:pt modelId="{F94BD467-30DD-42B0-A411-A32D22B06F5C}" type="pres">
      <dgm:prSet presAssocID="{BF1F7FAB-4904-4878-970F-049CD099B423}" presName="parentText" presStyleLbl="alignNode1" presStyleIdx="2" presStyleCnt="4">
        <dgm:presLayoutVars>
          <dgm:chMax val="1"/>
          <dgm:bulletEnabled/>
        </dgm:presLayoutVars>
      </dgm:prSet>
      <dgm:spPr/>
    </dgm:pt>
    <dgm:pt modelId="{0D805ABC-1E04-41E8-868F-389AD0113122}" type="pres">
      <dgm:prSet presAssocID="{BF1F7FAB-4904-4878-970F-049CD099B423}" presName="descendantText" presStyleLbl="alignAccFollowNode1" presStyleIdx="2" presStyleCnt="4" custLinFactNeighborX="-1950" custLinFactNeighborY="-2641">
        <dgm:presLayoutVars>
          <dgm:bulletEnabled/>
        </dgm:presLayoutVars>
      </dgm:prSet>
      <dgm:spPr/>
    </dgm:pt>
    <dgm:pt modelId="{0A600A35-E31A-441A-A98B-37E0070AC3F7}" type="pres">
      <dgm:prSet presAssocID="{3003B2AD-6F56-4876-B9F4-92A92C40C593}" presName="sp" presStyleCnt="0"/>
      <dgm:spPr/>
    </dgm:pt>
    <dgm:pt modelId="{366BC4BA-665E-4606-AADC-82F5400AEDAA}" type="pres">
      <dgm:prSet presAssocID="{FD97C206-1F2F-4728-B9DF-C3043E836E7F}" presName="linNode" presStyleCnt="0"/>
      <dgm:spPr/>
    </dgm:pt>
    <dgm:pt modelId="{FB222595-3DCE-4250-8794-9830ABD74F9C}" type="pres">
      <dgm:prSet presAssocID="{FD97C206-1F2F-4728-B9DF-C3043E836E7F}" presName="parentText" presStyleLbl="alignNode1" presStyleIdx="3" presStyleCnt="4">
        <dgm:presLayoutVars>
          <dgm:chMax val="1"/>
          <dgm:bulletEnabled/>
        </dgm:presLayoutVars>
      </dgm:prSet>
      <dgm:spPr/>
    </dgm:pt>
    <dgm:pt modelId="{B18331D5-1E9B-4C5E-A418-025F5F5EFAD2}" type="pres">
      <dgm:prSet presAssocID="{FD97C206-1F2F-4728-B9DF-C3043E836E7F}" presName="descendantText" presStyleLbl="alignAccFollowNode1" presStyleIdx="3" presStyleCnt="4">
        <dgm:presLayoutVars>
          <dgm:bulletEnabled/>
        </dgm:presLayoutVars>
      </dgm:prSet>
      <dgm:spPr/>
    </dgm:pt>
  </dgm:ptLst>
  <dgm:cxnLst>
    <dgm:cxn modelId="{F84E1B05-C970-441A-B683-DD861A7DC43F}" type="presOf" srcId="{CC537304-1C19-4184-8C12-1B30B6E9C7E3}" destId="{C19961C5-C744-4332-825F-2361DD05E160}" srcOrd="0" destOrd="0" presId="urn:microsoft.com/office/officeart/2016/7/layout/VerticalSolidActionList"/>
    <dgm:cxn modelId="{DA503319-823A-4381-AF07-2669E0AEC244}" srcId="{8D784B72-C950-47E3-AFCC-02F50835C1B4}" destId="{0AD31694-A7DC-40E3-AD80-3777A38960E5}" srcOrd="0" destOrd="0" parTransId="{A80898D2-681A-41C3-934F-D66CAF5F7D4D}" sibTransId="{6BC5C7C0-8269-4E89-98D9-4ABEF95283D1}"/>
    <dgm:cxn modelId="{B682431F-DB72-4708-A11F-7BC00FD917D4}" type="presOf" srcId="{0AD31694-A7DC-40E3-AD80-3777A38960E5}" destId="{EC0A7379-E4BF-41FE-8B92-4FCE5CFD2F60}" srcOrd="0" destOrd="0" presId="urn:microsoft.com/office/officeart/2016/7/layout/VerticalSolidActionList"/>
    <dgm:cxn modelId="{AE144A29-617D-43E4-B02A-57832E46EE3B}" type="presOf" srcId="{FD97C206-1F2F-4728-B9DF-C3043E836E7F}" destId="{FB222595-3DCE-4250-8794-9830ABD74F9C}" srcOrd="0" destOrd="0" presId="urn:microsoft.com/office/officeart/2016/7/layout/VerticalSolidActionList"/>
    <dgm:cxn modelId="{E87A0C34-2C6C-45BB-8489-305A3DFD3ECE}" srcId="{CC537304-1C19-4184-8C12-1B30B6E9C7E3}" destId="{BF1F7FAB-4904-4878-970F-049CD099B423}" srcOrd="2" destOrd="0" parTransId="{E593F447-B918-41D9-9F1A-A52589F81992}" sibTransId="{3003B2AD-6F56-4876-B9F4-92A92C40C593}"/>
    <dgm:cxn modelId="{FAE89547-54BA-4EFE-BF6C-B4972C0CD963}" srcId="{FD97C206-1F2F-4728-B9DF-C3043E836E7F}" destId="{E7044F96-E750-4418-A0D3-8493993CC880}" srcOrd="0" destOrd="0" parTransId="{6D8336D5-3EBD-40B3-A15B-98C739E5C0F1}" sibTransId="{131F5950-6A21-4AF0-9035-17A0E125DF58}"/>
    <dgm:cxn modelId="{90D4EB6A-8F99-4AD1-9A12-BBCB96F527D0}" type="presOf" srcId="{94C984C0-50B2-47AA-9E95-C010C79184A1}" destId="{0D805ABC-1E04-41E8-868F-389AD0113122}" srcOrd="0" destOrd="0" presId="urn:microsoft.com/office/officeart/2016/7/layout/VerticalSolidActionList"/>
    <dgm:cxn modelId="{A758194F-5F32-49E5-9E6D-2D3E792046A1}" type="presOf" srcId="{E7044F96-E750-4418-A0D3-8493993CC880}" destId="{B18331D5-1E9B-4C5E-A418-025F5F5EFAD2}" srcOrd="0" destOrd="0" presId="urn:microsoft.com/office/officeart/2016/7/layout/VerticalSolidActionList"/>
    <dgm:cxn modelId="{331B8777-0FB6-486F-989E-C2043CBC06D7}" srcId="{CC537304-1C19-4184-8C12-1B30B6E9C7E3}" destId="{415F95E8-A045-42AE-8346-A8B78F3E29F6}" srcOrd="0" destOrd="0" parTransId="{47DCE278-6703-4423-AF7A-17E6070D99FF}" sibTransId="{38184E3A-813F-4DD4-B107-6F3C8400B5E4}"/>
    <dgm:cxn modelId="{94B7397B-93B0-4E58-BF87-CDFCD121A706}" type="presOf" srcId="{47A1CFBA-4B80-47AA-90C5-7B48F147A9DA}" destId="{DDD88B27-2377-44A2-A303-773E5AECE8DF}" srcOrd="0" destOrd="0" presId="urn:microsoft.com/office/officeart/2016/7/layout/VerticalSolidActionList"/>
    <dgm:cxn modelId="{99A27C90-61D0-46DC-A451-D309193DC594}" srcId="{BF1F7FAB-4904-4878-970F-049CD099B423}" destId="{94C984C0-50B2-47AA-9E95-C010C79184A1}" srcOrd="0" destOrd="0" parTransId="{4BAA6D91-FC6C-49E6-A210-4159483C4DE5}" sibTransId="{97E7C329-2DAE-4BC3-B103-4FBE146E001D}"/>
    <dgm:cxn modelId="{CD9F2495-F604-4213-9D31-C3DC765B9E0C}" type="presOf" srcId="{BF1F7FAB-4904-4878-970F-049CD099B423}" destId="{F94BD467-30DD-42B0-A411-A32D22B06F5C}" srcOrd="0" destOrd="0" presId="urn:microsoft.com/office/officeart/2016/7/layout/VerticalSolidActionList"/>
    <dgm:cxn modelId="{45AD64B6-0F8C-41C0-9EA4-47EBE150C6B0}" type="presOf" srcId="{415F95E8-A045-42AE-8346-A8B78F3E29F6}" destId="{79B1D0FB-DB66-4C4E-957C-B219A26083E2}" srcOrd="0" destOrd="0" presId="urn:microsoft.com/office/officeart/2016/7/layout/VerticalSolidActionList"/>
    <dgm:cxn modelId="{67F091C7-ADC8-4951-88C5-FB77C17C66FA}" srcId="{CC537304-1C19-4184-8C12-1B30B6E9C7E3}" destId="{FD97C206-1F2F-4728-B9DF-C3043E836E7F}" srcOrd="3" destOrd="0" parTransId="{3CC7DA4A-2DD1-4312-9BE2-65E8DDF45448}" sibTransId="{BF04FF77-D2A4-4F4E-8A87-90A339C6A902}"/>
    <dgm:cxn modelId="{84A6E2E9-8A8A-413E-8FA8-E6D944EE531B}" type="presOf" srcId="{8D784B72-C950-47E3-AFCC-02F50835C1B4}" destId="{9506FEB0-74A8-43DC-AF0C-9708DAC2005D}" srcOrd="0" destOrd="0" presId="urn:microsoft.com/office/officeart/2016/7/layout/VerticalSolidActionList"/>
    <dgm:cxn modelId="{DDA60FFC-F1B5-4C26-9F76-1C0626E65074}" srcId="{415F95E8-A045-42AE-8346-A8B78F3E29F6}" destId="{47A1CFBA-4B80-47AA-90C5-7B48F147A9DA}" srcOrd="0" destOrd="0" parTransId="{14C17A28-5E70-43B9-901D-C84E8305D084}" sibTransId="{D7FB1A46-E106-428E-8ED6-1F5C83E96C3E}"/>
    <dgm:cxn modelId="{D22E17FC-DD30-45CD-97BE-C12F85723226}" srcId="{CC537304-1C19-4184-8C12-1B30B6E9C7E3}" destId="{8D784B72-C950-47E3-AFCC-02F50835C1B4}" srcOrd="1" destOrd="0" parTransId="{B3055BD9-E1BF-47B6-A006-423962016C50}" sibTransId="{96E8B2A5-705C-40DD-A6A9-B85BF1CB0209}"/>
    <dgm:cxn modelId="{437514C6-D802-4DD6-994F-25AF1195AB5A}" type="presParOf" srcId="{C19961C5-C744-4332-825F-2361DD05E160}" destId="{A64ACC9B-B19D-4FE4-A700-90A2D9FFA345}" srcOrd="0" destOrd="0" presId="urn:microsoft.com/office/officeart/2016/7/layout/VerticalSolidActionList"/>
    <dgm:cxn modelId="{1CDAA325-076B-4CB2-B8D3-B6B80E28B4F0}" type="presParOf" srcId="{A64ACC9B-B19D-4FE4-A700-90A2D9FFA345}" destId="{79B1D0FB-DB66-4C4E-957C-B219A26083E2}" srcOrd="0" destOrd="0" presId="urn:microsoft.com/office/officeart/2016/7/layout/VerticalSolidActionList"/>
    <dgm:cxn modelId="{BA143026-02BB-40CD-99C3-4E043F6C6921}" type="presParOf" srcId="{A64ACC9B-B19D-4FE4-A700-90A2D9FFA345}" destId="{DDD88B27-2377-44A2-A303-773E5AECE8DF}" srcOrd="1" destOrd="0" presId="urn:microsoft.com/office/officeart/2016/7/layout/VerticalSolidActionList"/>
    <dgm:cxn modelId="{0B22DC9C-015F-4660-BE3D-376923DC3698}" type="presParOf" srcId="{C19961C5-C744-4332-825F-2361DD05E160}" destId="{3A9935E6-8A43-4EA5-8873-D628B720D964}" srcOrd="1" destOrd="0" presId="urn:microsoft.com/office/officeart/2016/7/layout/VerticalSolidActionList"/>
    <dgm:cxn modelId="{26EB75E5-B85F-4EDA-96B2-19933E28458C}" type="presParOf" srcId="{C19961C5-C744-4332-825F-2361DD05E160}" destId="{83CF6839-C371-41F7-80CC-C4C579D3FAEB}" srcOrd="2" destOrd="0" presId="urn:microsoft.com/office/officeart/2016/7/layout/VerticalSolidActionList"/>
    <dgm:cxn modelId="{D58E6B71-7F7A-4064-BB39-DE040F419369}" type="presParOf" srcId="{83CF6839-C371-41F7-80CC-C4C579D3FAEB}" destId="{9506FEB0-74A8-43DC-AF0C-9708DAC2005D}" srcOrd="0" destOrd="0" presId="urn:microsoft.com/office/officeart/2016/7/layout/VerticalSolidActionList"/>
    <dgm:cxn modelId="{62276960-54E7-4A1C-A886-B063B010A7E1}" type="presParOf" srcId="{83CF6839-C371-41F7-80CC-C4C579D3FAEB}" destId="{EC0A7379-E4BF-41FE-8B92-4FCE5CFD2F60}" srcOrd="1" destOrd="0" presId="urn:microsoft.com/office/officeart/2016/7/layout/VerticalSolidActionList"/>
    <dgm:cxn modelId="{D3F0971F-AD42-4144-B03B-AE9130A9573A}" type="presParOf" srcId="{C19961C5-C744-4332-825F-2361DD05E160}" destId="{93E7B510-41ED-47A5-BC21-B4F4A59DE009}" srcOrd="3" destOrd="0" presId="urn:microsoft.com/office/officeart/2016/7/layout/VerticalSolidActionList"/>
    <dgm:cxn modelId="{82DB1C13-DE23-4165-9EDF-70702E67DEF1}" type="presParOf" srcId="{C19961C5-C744-4332-825F-2361DD05E160}" destId="{7D988440-D474-4FA6-8E90-375F68AF1D3A}" srcOrd="4" destOrd="0" presId="urn:microsoft.com/office/officeart/2016/7/layout/VerticalSolidActionList"/>
    <dgm:cxn modelId="{20441328-7F0B-4A02-B4F3-4D8F58B7AB9F}" type="presParOf" srcId="{7D988440-D474-4FA6-8E90-375F68AF1D3A}" destId="{F94BD467-30DD-42B0-A411-A32D22B06F5C}" srcOrd="0" destOrd="0" presId="urn:microsoft.com/office/officeart/2016/7/layout/VerticalSolidActionList"/>
    <dgm:cxn modelId="{03A6349D-12C9-47F8-8C65-0B08AC4F748B}" type="presParOf" srcId="{7D988440-D474-4FA6-8E90-375F68AF1D3A}" destId="{0D805ABC-1E04-41E8-868F-389AD0113122}" srcOrd="1" destOrd="0" presId="urn:microsoft.com/office/officeart/2016/7/layout/VerticalSolidActionList"/>
    <dgm:cxn modelId="{DE11C4BF-1332-45E6-B99F-D0644825047B}" type="presParOf" srcId="{C19961C5-C744-4332-825F-2361DD05E160}" destId="{0A600A35-E31A-441A-A98B-37E0070AC3F7}" srcOrd="5" destOrd="0" presId="urn:microsoft.com/office/officeart/2016/7/layout/VerticalSolidActionList"/>
    <dgm:cxn modelId="{19F2DF6A-F9FD-486B-ABED-097937759066}" type="presParOf" srcId="{C19961C5-C744-4332-825F-2361DD05E160}" destId="{366BC4BA-665E-4606-AADC-82F5400AEDAA}" srcOrd="6" destOrd="0" presId="urn:microsoft.com/office/officeart/2016/7/layout/VerticalSolidActionList"/>
    <dgm:cxn modelId="{E14E75A0-74FD-4472-A5D7-7E7656BEE8FB}" type="presParOf" srcId="{366BC4BA-665E-4606-AADC-82F5400AEDAA}" destId="{FB222595-3DCE-4250-8794-9830ABD74F9C}" srcOrd="0" destOrd="0" presId="urn:microsoft.com/office/officeart/2016/7/layout/VerticalSolidActionList"/>
    <dgm:cxn modelId="{5384760B-7653-4667-8DEC-99843EFB5816}" type="presParOf" srcId="{366BC4BA-665E-4606-AADC-82F5400AEDAA}" destId="{B18331D5-1E9B-4C5E-A418-025F5F5EFAD2}"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76382E7-8C52-47FE-A87A-E65194D0F5F3}"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98CEA78C-869C-43A2-80FD-025F9FED37BE}">
      <dgm:prSet custT="1"/>
      <dgm:spPr/>
      <dgm:t>
        <a:bodyPr/>
        <a:lstStyle/>
        <a:p>
          <a:r>
            <a:rPr lang="en-US" sz="2800" i="1" baseline="0" dirty="0"/>
            <a:t>“Everything ultimately comes down to trust.”</a:t>
          </a:r>
        </a:p>
      </dgm:t>
    </dgm:pt>
    <dgm:pt modelId="{6DF62E84-ACBB-450C-B559-3BC07FDCDB15}" type="parTrans" cxnId="{4D25373C-79BA-4012-BEF5-0A29E4E332E7}">
      <dgm:prSet/>
      <dgm:spPr/>
      <dgm:t>
        <a:bodyPr/>
        <a:lstStyle/>
        <a:p>
          <a:endParaRPr lang="en-US"/>
        </a:p>
      </dgm:t>
    </dgm:pt>
    <dgm:pt modelId="{D7190189-B0AC-4756-A1B7-E833B15ACD9C}" type="sibTrans" cxnId="{4D25373C-79BA-4012-BEF5-0A29E4E332E7}">
      <dgm:prSet/>
      <dgm:spPr/>
      <dgm:t>
        <a:bodyPr/>
        <a:lstStyle/>
        <a:p>
          <a:endParaRPr lang="en-US"/>
        </a:p>
      </dgm:t>
    </dgm:pt>
    <dgm:pt modelId="{514A4E37-7A91-46B9-9C1C-CD5C4D32BDAD}" type="pres">
      <dgm:prSet presAssocID="{676382E7-8C52-47FE-A87A-E65194D0F5F3}" presName="linear" presStyleCnt="0">
        <dgm:presLayoutVars>
          <dgm:animLvl val="lvl"/>
          <dgm:resizeHandles val="exact"/>
        </dgm:presLayoutVars>
      </dgm:prSet>
      <dgm:spPr/>
    </dgm:pt>
    <dgm:pt modelId="{1C08F43A-FBE5-4061-ACC1-8EE2DEFCBD03}" type="pres">
      <dgm:prSet presAssocID="{98CEA78C-869C-43A2-80FD-025F9FED37BE}" presName="parentText" presStyleLbl="node1" presStyleIdx="0" presStyleCnt="1" custLinFactNeighborX="-1092" custLinFactNeighborY="-12403">
        <dgm:presLayoutVars>
          <dgm:chMax val="0"/>
          <dgm:bulletEnabled val="1"/>
        </dgm:presLayoutVars>
      </dgm:prSet>
      <dgm:spPr/>
    </dgm:pt>
  </dgm:ptLst>
  <dgm:cxnLst>
    <dgm:cxn modelId="{4D25373C-79BA-4012-BEF5-0A29E4E332E7}" srcId="{676382E7-8C52-47FE-A87A-E65194D0F5F3}" destId="{98CEA78C-869C-43A2-80FD-025F9FED37BE}" srcOrd="0" destOrd="0" parTransId="{6DF62E84-ACBB-450C-B559-3BC07FDCDB15}" sibTransId="{D7190189-B0AC-4756-A1B7-E833B15ACD9C}"/>
    <dgm:cxn modelId="{D8D2B48C-6835-4429-9C1F-F286D42BEF34}" type="presOf" srcId="{676382E7-8C52-47FE-A87A-E65194D0F5F3}" destId="{514A4E37-7A91-46B9-9C1C-CD5C4D32BDAD}" srcOrd="0" destOrd="0" presId="urn:microsoft.com/office/officeart/2005/8/layout/vList2"/>
    <dgm:cxn modelId="{8E3EE89C-2DF8-4B39-89C1-5EB8CBD2E902}" type="presOf" srcId="{98CEA78C-869C-43A2-80FD-025F9FED37BE}" destId="{1C08F43A-FBE5-4061-ACC1-8EE2DEFCBD03}" srcOrd="0" destOrd="0" presId="urn:microsoft.com/office/officeart/2005/8/layout/vList2"/>
    <dgm:cxn modelId="{5AEFBD53-32F5-4E14-A0D9-57EB94500277}" type="presParOf" srcId="{514A4E37-7A91-46B9-9C1C-CD5C4D32BDAD}" destId="{1C08F43A-FBE5-4061-ACC1-8EE2DEFCBD0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6382E7-8C52-47FE-A87A-E65194D0F5F3}"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915E8FF5-B5CF-4697-AEAC-2E5382F36625}">
      <dgm:prSet/>
      <dgm:spPr/>
      <dgm:t>
        <a:bodyPr/>
        <a:lstStyle/>
        <a:p>
          <a:r>
            <a:rPr lang="en-US" dirty="0"/>
            <a:t>"We don't need the glamour of neuroscience to tell us  . .  . That assumptions about human nature are correct," argues Raymond </a:t>
          </a:r>
          <a:r>
            <a:rPr lang="en-US" dirty="0" err="1"/>
            <a:t>Tallis</a:t>
          </a:r>
          <a:r>
            <a:rPr lang="en-US" dirty="0"/>
            <a:t>, the author of </a:t>
          </a:r>
          <a:r>
            <a:rPr lang="en-US" i="1" dirty="0"/>
            <a:t>Aping Mankind: </a:t>
          </a:r>
          <a:r>
            <a:rPr lang="en-US" i="1" dirty="0" err="1"/>
            <a:t>Neuromania</a:t>
          </a:r>
          <a:r>
            <a:rPr lang="en-US" i="1" dirty="0"/>
            <a:t>, </a:t>
          </a:r>
          <a:r>
            <a:rPr lang="en-US" i="1" dirty="0" err="1"/>
            <a:t>Darwinitis</a:t>
          </a:r>
          <a:r>
            <a:rPr lang="en-US" i="1" dirty="0"/>
            <a:t> and the Misrepresentation of Humanity</a:t>
          </a:r>
          <a:r>
            <a:rPr lang="en-US" dirty="0"/>
            <a:t>. "What is missing in this research is the sense that economic decisions and trust are based on one's interactions at the whole person and the whole community level. The brain is just the middle man.“</a:t>
          </a:r>
        </a:p>
      </dgm:t>
    </dgm:pt>
    <dgm:pt modelId="{CA2BB776-94E9-4213-B836-D49609AC4C65}" type="parTrans" cxnId="{D752D6DC-EE02-44A1-9A6C-AAABA4254252}">
      <dgm:prSet/>
      <dgm:spPr/>
      <dgm:t>
        <a:bodyPr/>
        <a:lstStyle/>
        <a:p>
          <a:endParaRPr lang="en-US"/>
        </a:p>
      </dgm:t>
    </dgm:pt>
    <dgm:pt modelId="{C16830DA-541A-4CC6-B62C-2D2EB0DF3606}" type="sibTrans" cxnId="{D752D6DC-EE02-44A1-9A6C-AAABA4254252}">
      <dgm:prSet/>
      <dgm:spPr/>
      <dgm:t>
        <a:bodyPr/>
        <a:lstStyle/>
        <a:p>
          <a:endParaRPr lang="en-US"/>
        </a:p>
      </dgm:t>
    </dgm:pt>
    <dgm:pt modelId="{514A4E37-7A91-46B9-9C1C-CD5C4D32BDAD}" type="pres">
      <dgm:prSet presAssocID="{676382E7-8C52-47FE-A87A-E65194D0F5F3}" presName="linear" presStyleCnt="0">
        <dgm:presLayoutVars>
          <dgm:animLvl val="lvl"/>
          <dgm:resizeHandles val="exact"/>
        </dgm:presLayoutVars>
      </dgm:prSet>
      <dgm:spPr/>
    </dgm:pt>
    <dgm:pt modelId="{7E556309-7A8C-4C01-A1D2-D6EE0AA930A4}" type="pres">
      <dgm:prSet presAssocID="{915E8FF5-B5CF-4697-AEAC-2E5382F36625}" presName="parentText" presStyleLbl="node1" presStyleIdx="0" presStyleCnt="1" custLinFactNeighborX="126" custLinFactNeighborY="290">
        <dgm:presLayoutVars>
          <dgm:chMax val="0"/>
          <dgm:bulletEnabled val="1"/>
        </dgm:presLayoutVars>
      </dgm:prSet>
      <dgm:spPr/>
    </dgm:pt>
  </dgm:ptLst>
  <dgm:cxnLst>
    <dgm:cxn modelId="{911B20BE-D437-4181-AF30-217ECD2E3DE7}" type="presOf" srcId="{676382E7-8C52-47FE-A87A-E65194D0F5F3}" destId="{514A4E37-7A91-46B9-9C1C-CD5C4D32BDAD}" srcOrd="0" destOrd="0" presId="urn:microsoft.com/office/officeart/2005/8/layout/vList2"/>
    <dgm:cxn modelId="{D752D6DC-EE02-44A1-9A6C-AAABA4254252}" srcId="{676382E7-8C52-47FE-A87A-E65194D0F5F3}" destId="{915E8FF5-B5CF-4697-AEAC-2E5382F36625}" srcOrd="0" destOrd="0" parTransId="{CA2BB776-94E9-4213-B836-D49609AC4C65}" sibTransId="{C16830DA-541A-4CC6-B62C-2D2EB0DF3606}"/>
    <dgm:cxn modelId="{C1D15BF3-BFF5-48E3-B232-E38BA79F8A45}" type="presOf" srcId="{915E8FF5-B5CF-4697-AEAC-2E5382F36625}" destId="{7E556309-7A8C-4C01-A1D2-D6EE0AA930A4}" srcOrd="0" destOrd="0" presId="urn:microsoft.com/office/officeart/2005/8/layout/vList2"/>
    <dgm:cxn modelId="{1EBF53F4-F07A-4B48-930F-62D5646979B3}" type="presParOf" srcId="{514A4E37-7A91-46B9-9C1C-CD5C4D32BDAD}" destId="{7E556309-7A8C-4C01-A1D2-D6EE0AA930A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6382E7-8C52-47FE-A87A-E65194D0F5F3}"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CC0B2BC2-0634-4C39-B04D-53CE602FD1F6}">
      <dgm:prSet/>
      <dgm:spPr/>
      <dgm:t>
        <a:bodyPr/>
        <a:lstStyle/>
        <a:p>
          <a:r>
            <a:rPr lang="en-US"/>
            <a:t>"And while it may be easier to dismiss your enemy as evil, hearing them out on policy concerns is actually an amazing thing, because as long as your enemy is a sub-human psychopath who is going to attack you no matter what you do, this never ends. </a:t>
          </a:r>
        </a:p>
      </dgm:t>
    </dgm:pt>
    <dgm:pt modelId="{9C52422F-232F-42C6-BCB1-C001B1844E29}" type="parTrans" cxnId="{25B59D7E-CC78-4F3B-A8A4-E1A1A31AF5E3}">
      <dgm:prSet/>
      <dgm:spPr/>
      <dgm:t>
        <a:bodyPr/>
        <a:lstStyle/>
        <a:p>
          <a:endParaRPr lang="en-US"/>
        </a:p>
      </dgm:t>
    </dgm:pt>
    <dgm:pt modelId="{B24813AD-C1EA-4378-8658-40A783747F7C}" type="sibTrans" cxnId="{25B59D7E-CC78-4F3B-A8A4-E1A1A31AF5E3}">
      <dgm:prSet/>
      <dgm:spPr/>
      <dgm:t>
        <a:bodyPr/>
        <a:lstStyle/>
        <a:p>
          <a:endParaRPr lang="en-US"/>
        </a:p>
      </dgm:t>
    </dgm:pt>
    <dgm:pt modelId="{044766E6-3188-473E-A4D0-24C237A2D5C9}">
      <dgm:prSet/>
      <dgm:spPr/>
      <dgm:t>
        <a:bodyPr/>
        <a:lstStyle/>
        <a:p>
          <a:r>
            <a:rPr lang="en-US" dirty="0"/>
            <a:t>“But if your enemy is a policy, however complicated, that we can work with.”</a:t>
          </a:r>
        </a:p>
      </dgm:t>
    </dgm:pt>
    <dgm:pt modelId="{8E3E4F7E-8B05-47BF-96D1-2FEF6F78B210}" type="parTrans" cxnId="{02BC079D-421E-4EEC-8AFA-23CF8C55CD15}">
      <dgm:prSet/>
      <dgm:spPr/>
      <dgm:t>
        <a:bodyPr/>
        <a:lstStyle/>
        <a:p>
          <a:endParaRPr lang="en-US"/>
        </a:p>
      </dgm:t>
    </dgm:pt>
    <dgm:pt modelId="{404666A6-5B15-4C5E-A83F-09DEFA8C61C2}" type="sibTrans" cxnId="{02BC079D-421E-4EEC-8AFA-23CF8C55CD15}">
      <dgm:prSet/>
      <dgm:spPr/>
      <dgm:t>
        <a:bodyPr/>
        <a:lstStyle/>
        <a:p>
          <a:endParaRPr lang="en-US"/>
        </a:p>
      </dgm:t>
    </dgm:pt>
    <dgm:pt modelId="{514A4E37-7A91-46B9-9C1C-CD5C4D32BDAD}" type="pres">
      <dgm:prSet presAssocID="{676382E7-8C52-47FE-A87A-E65194D0F5F3}" presName="linear" presStyleCnt="0">
        <dgm:presLayoutVars>
          <dgm:animLvl val="lvl"/>
          <dgm:resizeHandles val="exact"/>
        </dgm:presLayoutVars>
      </dgm:prSet>
      <dgm:spPr/>
    </dgm:pt>
    <dgm:pt modelId="{A2525184-5780-4F11-87AE-D1174B6933E0}" type="pres">
      <dgm:prSet presAssocID="{CC0B2BC2-0634-4C39-B04D-53CE602FD1F6}" presName="parentText" presStyleLbl="node1" presStyleIdx="0" presStyleCnt="2">
        <dgm:presLayoutVars>
          <dgm:chMax val="0"/>
          <dgm:bulletEnabled val="1"/>
        </dgm:presLayoutVars>
      </dgm:prSet>
      <dgm:spPr/>
    </dgm:pt>
    <dgm:pt modelId="{81875160-414B-4932-A907-BF2C0E935205}" type="pres">
      <dgm:prSet presAssocID="{B24813AD-C1EA-4378-8658-40A783747F7C}" presName="spacer" presStyleCnt="0"/>
      <dgm:spPr/>
    </dgm:pt>
    <dgm:pt modelId="{D7B3BF7B-4A5C-4984-B921-EA4BFE7C2829}" type="pres">
      <dgm:prSet presAssocID="{044766E6-3188-473E-A4D0-24C237A2D5C9}" presName="parentText" presStyleLbl="node1" presStyleIdx="1" presStyleCnt="2">
        <dgm:presLayoutVars>
          <dgm:chMax val="0"/>
          <dgm:bulletEnabled val="1"/>
        </dgm:presLayoutVars>
      </dgm:prSet>
      <dgm:spPr/>
    </dgm:pt>
  </dgm:ptLst>
  <dgm:cxnLst>
    <dgm:cxn modelId="{25B59D7E-CC78-4F3B-A8A4-E1A1A31AF5E3}" srcId="{676382E7-8C52-47FE-A87A-E65194D0F5F3}" destId="{CC0B2BC2-0634-4C39-B04D-53CE602FD1F6}" srcOrd="0" destOrd="0" parTransId="{9C52422F-232F-42C6-BCB1-C001B1844E29}" sibTransId="{B24813AD-C1EA-4378-8658-40A783747F7C}"/>
    <dgm:cxn modelId="{02BC079D-421E-4EEC-8AFA-23CF8C55CD15}" srcId="{676382E7-8C52-47FE-A87A-E65194D0F5F3}" destId="{044766E6-3188-473E-A4D0-24C237A2D5C9}" srcOrd="1" destOrd="0" parTransId="{8E3E4F7E-8B05-47BF-96D1-2FEF6F78B210}" sibTransId="{404666A6-5B15-4C5E-A83F-09DEFA8C61C2}"/>
    <dgm:cxn modelId="{21D9BCBC-9B2D-4DF5-826C-2C15EA92CAFA}" type="presOf" srcId="{CC0B2BC2-0634-4C39-B04D-53CE602FD1F6}" destId="{A2525184-5780-4F11-87AE-D1174B6933E0}" srcOrd="0" destOrd="0" presId="urn:microsoft.com/office/officeart/2005/8/layout/vList2"/>
    <dgm:cxn modelId="{911B20BE-D437-4181-AF30-217ECD2E3DE7}" type="presOf" srcId="{676382E7-8C52-47FE-A87A-E65194D0F5F3}" destId="{514A4E37-7A91-46B9-9C1C-CD5C4D32BDAD}" srcOrd="0" destOrd="0" presId="urn:microsoft.com/office/officeart/2005/8/layout/vList2"/>
    <dgm:cxn modelId="{75CFF2DB-3273-4BC0-AFDC-1B357BBA8539}" type="presOf" srcId="{044766E6-3188-473E-A4D0-24C237A2D5C9}" destId="{D7B3BF7B-4A5C-4984-B921-EA4BFE7C2829}" srcOrd="0" destOrd="0" presId="urn:microsoft.com/office/officeart/2005/8/layout/vList2"/>
    <dgm:cxn modelId="{D345F8D7-4DE6-451A-974B-16D5F58981C8}" type="presParOf" srcId="{514A4E37-7A91-46B9-9C1C-CD5C4D32BDAD}" destId="{A2525184-5780-4F11-87AE-D1174B6933E0}" srcOrd="0" destOrd="0" presId="urn:microsoft.com/office/officeart/2005/8/layout/vList2"/>
    <dgm:cxn modelId="{90A608BD-EC09-40BF-8716-3CB1134272D2}" type="presParOf" srcId="{514A4E37-7A91-46B9-9C1C-CD5C4D32BDAD}" destId="{81875160-414B-4932-A907-BF2C0E935205}" srcOrd="1" destOrd="0" presId="urn:microsoft.com/office/officeart/2005/8/layout/vList2"/>
    <dgm:cxn modelId="{8BDBC32B-F329-4C36-89D0-3DA499D6387B}" type="presParOf" srcId="{514A4E37-7A91-46B9-9C1C-CD5C4D32BDAD}" destId="{D7B3BF7B-4A5C-4984-B921-EA4BFE7C282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C21537-A03C-4B1B-A406-B6F96155013C}"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6FFFB960-DA6F-4622-8DA2-4B0E29156D0C}">
      <dgm:prSet/>
      <dgm:spPr/>
      <dgm:t>
        <a:bodyPr/>
        <a:lstStyle/>
        <a:p>
          <a:r>
            <a:rPr lang="en-US"/>
            <a:t>Establishing Trust in the Mediation Process</a:t>
          </a:r>
        </a:p>
      </dgm:t>
    </dgm:pt>
    <dgm:pt modelId="{1124E134-D783-47E8-BABC-D3B6A6E9866D}" type="parTrans" cxnId="{60B15B67-F40D-40EF-BE7A-F309107D7C4F}">
      <dgm:prSet/>
      <dgm:spPr/>
      <dgm:t>
        <a:bodyPr/>
        <a:lstStyle/>
        <a:p>
          <a:endParaRPr lang="en-US"/>
        </a:p>
      </dgm:t>
    </dgm:pt>
    <dgm:pt modelId="{BFA25893-5EF4-447B-B248-9B382050E049}" type="sibTrans" cxnId="{60B15B67-F40D-40EF-BE7A-F309107D7C4F}">
      <dgm:prSet/>
      <dgm:spPr/>
      <dgm:t>
        <a:bodyPr/>
        <a:lstStyle/>
        <a:p>
          <a:endParaRPr lang="en-US"/>
        </a:p>
      </dgm:t>
    </dgm:pt>
    <dgm:pt modelId="{BAD85A29-A494-4030-96FD-C117EABD1270}">
      <dgm:prSet/>
      <dgm:spPr/>
      <dgm:t>
        <a:bodyPr/>
        <a:lstStyle/>
        <a:p>
          <a:r>
            <a:rPr lang="en-US"/>
            <a:t>Mediation Organizations </a:t>
          </a:r>
        </a:p>
      </dgm:t>
    </dgm:pt>
    <dgm:pt modelId="{B6299816-A2DB-4032-BC7A-D8323F5C3343}" type="parTrans" cxnId="{D6F28E67-6120-4704-8824-A0AC4FCA4685}">
      <dgm:prSet/>
      <dgm:spPr/>
      <dgm:t>
        <a:bodyPr/>
        <a:lstStyle/>
        <a:p>
          <a:endParaRPr lang="en-US"/>
        </a:p>
      </dgm:t>
    </dgm:pt>
    <dgm:pt modelId="{83F91834-D541-4CCB-85AB-6EEB025B9EB0}" type="sibTrans" cxnId="{D6F28E67-6120-4704-8824-A0AC4FCA4685}">
      <dgm:prSet/>
      <dgm:spPr/>
      <dgm:t>
        <a:bodyPr/>
        <a:lstStyle/>
        <a:p>
          <a:endParaRPr lang="en-US"/>
        </a:p>
      </dgm:t>
    </dgm:pt>
    <dgm:pt modelId="{F118D876-1B92-40D0-A9F5-0BFF66417B5F}">
      <dgm:prSet/>
      <dgm:spPr/>
      <dgm:t>
        <a:bodyPr/>
        <a:lstStyle/>
        <a:p>
          <a:r>
            <a:rPr lang="en-US"/>
            <a:t>Cultural  and Societal Norms </a:t>
          </a:r>
        </a:p>
      </dgm:t>
    </dgm:pt>
    <dgm:pt modelId="{7D10F78D-E57A-4F52-BC8B-AF894F50389C}" type="parTrans" cxnId="{694FEDA7-1895-4F91-90FD-B2F71CC2EEC9}">
      <dgm:prSet/>
      <dgm:spPr/>
      <dgm:t>
        <a:bodyPr/>
        <a:lstStyle/>
        <a:p>
          <a:endParaRPr lang="en-US"/>
        </a:p>
      </dgm:t>
    </dgm:pt>
    <dgm:pt modelId="{D5EBCBA1-FC1D-48BF-8EE9-ACC5625DB9FE}" type="sibTrans" cxnId="{694FEDA7-1895-4F91-90FD-B2F71CC2EEC9}">
      <dgm:prSet/>
      <dgm:spPr/>
      <dgm:t>
        <a:bodyPr/>
        <a:lstStyle/>
        <a:p>
          <a:endParaRPr lang="en-US"/>
        </a:p>
      </dgm:t>
    </dgm:pt>
    <dgm:pt modelId="{BA153DAB-F220-458A-B9D1-447390977B18}">
      <dgm:prSet/>
      <dgm:spPr/>
      <dgm:t>
        <a:bodyPr/>
        <a:lstStyle/>
        <a:p>
          <a:r>
            <a:rPr lang="en-US"/>
            <a:t>Implementing</a:t>
          </a:r>
          <a:r>
            <a:rPr lang="en-US" baseline="0"/>
            <a:t> Industry Wide Standards - Certification</a:t>
          </a:r>
          <a:endParaRPr lang="en-US"/>
        </a:p>
      </dgm:t>
    </dgm:pt>
    <dgm:pt modelId="{EF8696D2-0F22-45B3-9D02-5C8FB03E4D69}" type="parTrans" cxnId="{E7C5010E-33F2-4215-9011-C70B422FB9ED}">
      <dgm:prSet/>
      <dgm:spPr/>
      <dgm:t>
        <a:bodyPr/>
        <a:lstStyle/>
        <a:p>
          <a:endParaRPr lang="en-US"/>
        </a:p>
      </dgm:t>
    </dgm:pt>
    <dgm:pt modelId="{DE905718-197D-416C-B53D-5F21944C6BCD}" type="sibTrans" cxnId="{E7C5010E-33F2-4215-9011-C70B422FB9ED}">
      <dgm:prSet/>
      <dgm:spPr/>
      <dgm:t>
        <a:bodyPr/>
        <a:lstStyle/>
        <a:p>
          <a:endParaRPr lang="en-US"/>
        </a:p>
      </dgm:t>
    </dgm:pt>
    <dgm:pt modelId="{81614AC0-1193-41ED-A95B-9B1B0262F947}">
      <dgm:prSet/>
      <dgm:spPr/>
      <dgm:t>
        <a:bodyPr/>
        <a:lstStyle/>
        <a:p>
          <a:r>
            <a:rPr lang="en-US" dirty="0"/>
            <a:t>Public Relations and Marketing</a:t>
          </a:r>
        </a:p>
      </dgm:t>
    </dgm:pt>
    <dgm:pt modelId="{96C56B90-9A78-4401-BDCC-0D586C470D82}" type="sibTrans" cxnId="{3CCF5ABD-C929-46DA-A45C-EBFAEAB00C16}">
      <dgm:prSet/>
      <dgm:spPr/>
      <dgm:t>
        <a:bodyPr/>
        <a:lstStyle/>
        <a:p>
          <a:endParaRPr lang="en-US"/>
        </a:p>
      </dgm:t>
    </dgm:pt>
    <dgm:pt modelId="{DA29FCA4-44E0-4CA9-95B8-EBB68750264E}" type="parTrans" cxnId="{3CCF5ABD-C929-46DA-A45C-EBFAEAB00C16}">
      <dgm:prSet/>
      <dgm:spPr/>
      <dgm:t>
        <a:bodyPr/>
        <a:lstStyle/>
        <a:p>
          <a:endParaRPr lang="en-US"/>
        </a:p>
      </dgm:t>
    </dgm:pt>
    <dgm:pt modelId="{621F168E-0D92-4D1E-A625-31E1898F3C9F}" type="pres">
      <dgm:prSet presAssocID="{E5C21537-A03C-4B1B-A406-B6F96155013C}" presName="diagram" presStyleCnt="0">
        <dgm:presLayoutVars>
          <dgm:chPref val="1"/>
          <dgm:dir/>
          <dgm:animOne val="branch"/>
          <dgm:animLvl val="lvl"/>
          <dgm:resizeHandles val="exact"/>
        </dgm:presLayoutVars>
      </dgm:prSet>
      <dgm:spPr/>
    </dgm:pt>
    <dgm:pt modelId="{26D0F960-B7A7-4E18-BECC-A13BE401C989}" type="pres">
      <dgm:prSet presAssocID="{6FFFB960-DA6F-4622-8DA2-4B0E29156D0C}" presName="root1" presStyleCnt="0"/>
      <dgm:spPr/>
    </dgm:pt>
    <dgm:pt modelId="{3426E546-2E7C-415D-A7B9-E206263ECA6E}" type="pres">
      <dgm:prSet presAssocID="{6FFFB960-DA6F-4622-8DA2-4B0E29156D0C}" presName="LevelOneTextNode" presStyleLbl="node0" presStyleIdx="0" presStyleCnt="1" custScaleY="206275">
        <dgm:presLayoutVars>
          <dgm:chPref val="3"/>
        </dgm:presLayoutVars>
      </dgm:prSet>
      <dgm:spPr/>
    </dgm:pt>
    <dgm:pt modelId="{459410C9-1254-4756-99A0-603CCADC1746}" type="pres">
      <dgm:prSet presAssocID="{6FFFB960-DA6F-4622-8DA2-4B0E29156D0C}" presName="level2hierChild" presStyleCnt="0"/>
      <dgm:spPr/>
    </dgm:pt>
    <dgm:pt modelId="{79223974-9E4E-4C25-AC61-89187B6154CD}" type="pres">
      <dgm:prSet presAssocID="{B6299816-A2DB-4032-BC7A-D8323F5C3343}" presName="conn2-1" presStyleLbl="parChTrans1D2" presStyleIdx="0" presStyleCnt="4"/>
      <dgm:spPr/>
    </dgm:pt>
    <dgm:pt modelId="{9DBD5A58-6273-474C-BAF6-02C8712A21D3}" type="pres">
      <dgm:prSet presAssocID="{B6299816-A2DB-4032-BC7A-D8323F5C3343}" presName="connTx" presStyleLbl="parChTrans1D2" presStyleIdx="0" presStyleCnt="4"/>
      <dgm:spPr/>
    </dgm:pt>
    <dgm:pt modelId="{AED7A816-F2D1-41B6-8487-0C55821A5A38}" type="pres">
      <dgm:prSet presAssocID="{BAD85A29-A494-4030-96FD-C117EABD1270}" presName="root2" presStyleCnt="0"/>
      <dgm:spPr/>
    </dgm:pt>
    <dgm:pt modelId="{3499A459-96BE-4D7F-A21D-E53B0FFCC607}" type="pres">
      <dgm:prSet presAssocID="{BAD85A29-A494-4030-96FD-C117EABD1270}" presName="LevelTwoTextNode" presStyleLbl="node2" presStyleIdx="0" presStyleCnt="4" custLinFactNeighborX="-4120" custLinFactNeighborY="-9778">
        <dgm:presLayoutVars>
          <dgm:chPref val="3"/>
        </dgm:presLayoutVars>
      </dgm:prSet>
      <dgm:spPr/>
    </dgm:pt>
    <dgm:pt modelId="{98D892A4-388C-45EC-A8A0-8FDF671F19D5}" type="pres">
      <dgm:prSet presAssocID="{BAD85A29-A494-4030-96FD-C117EABD1270}" presName="level3hierChild" presStyleCnt="0"/>
      <dgm:spPr/>
    </dgm:pt>
    <dgm:pt modelId="{574896A6-6A44-4FC7-83D0-004264DA723F}" type="pres">
      <dgm:prSet presAssocID="{DA29FCA4-44E0-4CA9-95B8-EBB68750264E}" presName="conn2-1" presStyleLbl="parChTrans1D2" presStyleIdx="1" presStyleCnt="4"/>
      <dgm:spPr/>
    </dgm:pt>
    <dgm:pt modelId="{EA2E3F4C-6CC5-409B-BBFF-942C39849EC0}" type="pres">
      <dgm:prSet presAssocID="{DA29FCA4-44E0-4CA9-95B8-EBB68750264E}" presName="connTx" presStyleLbl="parChTrans1D2" presStyleIdx="1" presStyleCnt="4"/>
      <dgm:spPr/>
    </dgm:pt>
    <dgm:pt modelId="{64AF296C-4DC1-471E-B4D1-1C61C8644A5C}" type="pres">
      <dgm:prSet presAssocID="{81614AC0-1193-41ED-A95B-9B1B0262F947}" presName="root2" presStyleCnt="0"/>
      <dgm:spPr/>
    </dgm:pt>
    <dgm:pt modelId="{18A87775-7A53-4BF3-B324-FC57881F00D8}" type="pres">
      <dgm:prSet presAssocID="{81614AC0-1193-41ED-A95B-9B1B0262F947}" presName="LevelTwoTextNode" presStyleLbl="node2" presStyleIdx="1" presStyleCnt="4">
        <dgm:presLayoutVars>
          <dgm:chPref val="3"/>
        </dgm:presLayoutVars>
      </dgm:prSet>
      <dgm:spPr/>
    </dgm:pt>
    <dgm:pt modelId="{87DDC8A7-2CB2-4D9F-92C3-E50C63928A77}" type="pres">
      <dgm:prSet presAssocID="{81614AC0-1193-41ED-A95B-9B1B0262F947}" presName="level3hierChild" presStyleCnt="0"/>
      <dgm:spPr/>
    </dgm:pt>
    <dgm:pt modelId="{C55D2A44-EB76-4F86-9BF1-E8934D6AF19D}" type="pres">
      <dgm:prSet presAssocID="{7D10F78D-E57A-4F52-BC8B-AF894F50389C}" presName="conn2-1" presStyleLbl="parChTrans1D2" presStyleIdx="2" presStyleCnt="4"/>
      <dgm:spPr/>
    </dgm:pt>
    <dgm:pt modelId="{AADAC4DF-D921-4081-8B2B-7D2B08A9F3CB}" type="pres">
      <dgm:prSet presAssocID="{7D10F78D-E57A-4F52-BC8B-AF894F50389C}" presName="connTx" presStyleLbl="parChTrans1D2" presStyleIdx="2" presStyleCnt="4"/>
      <dgm:spPr/>
    </dgm:pt>
    <dgm:pt modelId="{3E26733E-C7CB-4A8A-99B2-FCEB099090FD}" type="pres">
      <dgm:prSet presAssocID="{F118D876-1B92-40D0-A9F5-0BFF66417B5F}" presName="root2" presStyleCnt="0"/>
      <dgm:spPr/>
    </dgm:pt>
    <dgm:pt modelId="{3D87DED4-787C-42F5-80C0-FC3A356F560A}" type="pres">
      <dgm:prSet presAssocID="{F118D876-1B92-40D0-A9F5-0BFF66417B5F}" presName="LevelTwoTextNode" presStyleLbl="node2" presStyleIdx="2" presStyleCnt="4">
        <dgm:presLayoutVars>
          <dgm:chPref val="3"/>
        </dgm:presLayoutVars>
      </dgm:prSet>
      <dgm:spPr/>
    </dgm:pt>
    <dgm:pt modelId="{5153C13D-C411-4892-9A62-4EAAE3737C45}" type="pres">
      <dgm:prSet presAssocID="{F118D876-1B92-40D0-A9F5-0BFF66417B5F}" presName="level3hierChild" presStyleCnt="0"/>
      <dgm:spPr/>
    </dgm:pt>
    <dgm:pt modelId="{4508E79E-D90B-4D5D-AAA7-571B90B9D617}" type="pres">
      <dgm:prSet presAssocID="{EF8696D2-0F22-45B3-9D02-5C8FB03E4D69}" presName="conn2-1" presStyleLbl="parChTrans1D2" presStyleIdx="3" presStyleCnt="4"/>
      <dgm:spPr/>
    </dgm:pt>
    <dgm:pt modelId="{AA17D5DE-1CD9-4C61-8A8D-8ADF300FE6BA}" type="pres">
      <dgm:prSet presAssocID="{EF8696D2-0F22-45B3-9D02-5C8FB03E4D69}" presName="connTx" presStyleLbl="parChTrans1D2" presStyleIdx="3" presStyleCnt="4"/>
      <dgm:spPr/>
    </dgm:pt>
    <dgm:pt modelId="{968927BD-07D6-4CD2-B9CD-610DBAAAB745}" type="pres">
      <dgm:prSet presAssocID="{BA153DAB-F220-458A-B9D1-447390977B18}" presName="root2" presStyleCnt="0"/>
      <dgm:spPr/>
    </dgm:pt>
    <dgm:pt modelId="{CD01DCB4-3A27-4EF9-9001-FA89C18837F2}" type="pres">
      <dgm:prSet presAssocID="{BA153DAB-F220-458A-B9D1-447390977B18}" presName="LevelTwoTextNode" presStyleLbl="node2" presStyleIdx="3" presStyleCnt="4">
        <dgm:presLayoutVars>
          <dgm:chPref val="3"/>
        </dgm:presLayoutVars>
      </dgm:prSet>
      <dgm:spPr/>
    </dgm:pt>
    <dgm:pt modelId="{BFB34D04-1E3B-46F8-97F3-ADFEE0DC09F5}" type="pres">
      <dgm:prSet presAssocID="{BA153DAB-F220-458A-B9D1-447390977B18}" presName="level3hierChild" presStyleCnt="0"/>
      <dgm:spPr/>
    </dgm:pt>
  </dgm:ptLst>
  <dgm:cxnLst>
    <dgm:cxn modelId="{E7C5010E-33F2-4215-9011-C70B422FB9ED}" srcId="{6FFFB960-DA6F-4622-8DA2-4B0E29156D0C}" destId="{BA153DAB-F220-458A-B9D1-447390977B18}" srcOrd="3" destOrd="0" parTransId="{EF8696D2-0F22-45B3-9D02-5C8FB03E4D69}" sibTransId="{DE905718-197D-416C-B53D-5F21944C6BCD}"/>
    <dgm:cxn modelId="{BB711D21-A76D-4E91-9DBF-4CEA179CC7AD}" type="presOf" srcId="{B6299816-A2DB-4032-BC7A-D8323F5C3343}" destId="{9DBD5A58-6273-474C-BAF6-02C8712A21D3}" srcOrd="1" destOrd="0" presId="urn:microsoft.com/office/officeart/2005/8/layout/hierarchy2"/>
    <dgm:cxn modelId="{2DFC1A22-A79D-42AF-AF65-9767C2E3B0BA}" type="presOf" srcId="{DA29FCA4-44E0-4CA9-95B8-EBB68750264E}" destId="{574896A6-6A44-4FC7-83D0-004264DA723F}" srcOrd="0" destOrd="0" presId="urn:microsoft.com/office/officeart/2005/8/layout/hierarchy2"/>
    <dgm:cxn modelId="{7BD18D27-53CE-4897-88A4-AB40B19AD94D}" type="presOf" srcId="{F118D876-1B92-40D0-A9F5-0BFF66417B5F}" destId="{3D87DED4-787C-42F5-80C0-FC3A356F560A}" srcOrd="0" destOrd="0" presId="urn:microsoft.com/office/officeart/2005/8/layout/hierarchy2"/>
    <dgm:cxn modelId="{60B15B67-F40D-40EF-BE7A-F309107D7C4F}" srcId="{E5C21537-A03C-4B1B-A406-B6F96155013C}" destId="{6FFFB960-DA6F-4622-8DA2-4B0E29156D0C}" srcOrd="0" destOrd="0" parTransId="{1124E134-D783-47E8-BABC-D3B6A6E9866D}" sibTransId="{BFA25893-5EF4-447B-B248-9B382050E049}"/>
    <dgm:cxn modelId="{D6F28E67-6120-4704-8824-A0AC4FCA4685}" srcId="{6FFFB960-DA6F-4622-8DA2-4B0E29156D0C}" destId="{BAD85A29-A494-4030-96FD-C117EABD1270}" srcOrd="0" destOrd="0" parTransId="{B6299816-A2DB-4032-BC7A-D8323F5C3343}" sibTransId="{83F91834-D541-4CCB-85AB-6EEB025B9EB0}"/>
    <dgm:cxn modelId="{B063D568-C74A-46A8-9667-0A54D34E48B3}" type="presOf" srcId="{81614AC0-1193-41ED-A95B-9B1B0262F947}" destId="{18A87775-7A53-4BF3-B324-FC57881F00D8}" srcOrd="0" destOrd="0" presId="urn:microsoft.com/office/officeart/2005/8/layout/hierarchy2"/>
    <dgm:cxn modelId="{EBD89653-15D2-4E79-9567-1777128B7193}" type="presOf" srcId="{BA153DAB-F220-458A-B9D1-447390977B18}" destId="{CD01DCB4-3A27-4EF9-9001-FA89C18837F2}" srcOrd="0" destOrd="0" presId="urn:microsoft.com/office/officeart/2005/8/layout/hierarchy2"/>
    <dgm:cxn modelId="{271D9F54-FE13-4210-9205-B93653303710}" type="presOf" srcId="{6FFFB960-DA6F-4622-8DA2-4B0E29156D0C}" destId="{3426E546-2E7C-415D-A7B9-E206263ECA6E}" srcOrd="0" destOrd="0" presId="urn:microsoft.com/office/officeart/2005/8/layout/hierarchy2"/>
    <dgm:cxn modelId="{1062A274-EE63-4F43-8AB2-F22185E1EE99}" type="presOf" srcId="{BAD85A29-A494-4030-96FD-C117EABD1270}" destId="{3499A459-96BE-4D7F-A21D-E53B0FFCC607}" srcOrd="0" destOrd="0" presId="urn:microsoft.com/office/officeart/2005/8/layout/hierarchy2"/>
    <dgm:cxn modelId="{4E071C77-9F6C-4D34-934D-A6FE267FD136}" type="presOf" srcId="{7D10F78D-E57A-4F52-BC8B-AF894F50389C}" destId="{C55D2A44-EB76-4F86-9BF1-E8934D6AF19D}" srcOrd="0" destOrd="0" presId="urn:microsoft.com/office/officeart/2005/8/layout/hierarchy2"/>
    <dgm:cxn modelId="{6A380B7B-7F5B-444C-97D8-4A1C27C9ED27}" type="presOf" srcId="{E5C21537-A03C-4B1B-A406-B6F96155013C}" destId="{621F168E-0D92-4D1E-A625-31E1898F3C9F}" srcOrd="0" destOrd="0" presId="urn:microsoft.com/office/officeart/2005/8/layout/hierarchy2"/>
    <dgm:cxn modelId="{24335690-04B0-4DD8-A1EA-2A5FB09DE8BD}" type="presOf" srcId="{DA29FCA4-44E0-4CA9-95B8-EBB68750264E}" destId="{EA2E3F4C-6CC5-409B-BBFF-942C39849EC0}" srcOrd="1" destOrd="0" presId="urn:microsoft.com/office/officeart/2005/8/layout/hierarchy2"/>
    <dgm:cxn modelId="{BF6B6C98-300E-480C-B119-785A32F07241}" type="presOf" srcId="{7D10F78D-E57A-4F52-BC8B-AF894F50389C}" destId="{AADAC4DF-D921-4081-8B2B-7D2B08A9F3CB}" srcOrd="1" destOrd="0" presId="urn:microsoft.com/office/officeart/2005/8/layout/hierarchy2"/>
    <dgm:cxn modelId="{694FEDA7-1895-4F91-90FD-B2F71CC2EEC9}" srcId="{6FFFB960-DA6F-4622-8DA2-4B0E29156D0C}" destId="{F118D876-1B92-40D0-A9F5-0BFF66417B5F}" srcOrd="2" destOrd="0" parTransId="{7D10F78D-E57A-4F52-BC8B-AF894F50389C}" sibTransId="{D5EBCBA1-FC1D-48BF-8EE9-ACC5625DB9FE}"/>
    <dgm:cxn modelId="{31201BAB-52C0-4D74-8F59-727C88847E9D}" type="presOf" srcId="{EF8696D2-0F22-45B3-9D02-5C8FB03E4D69}" destId="{4508E79E-D90B-4D5D-AAA7-571B90B9D617}" srcOrd="0" destOrd="0" presId="urn:microsoft.com/office/officeart/2005/8/layout/hierarchy2"/>
    <dgm:cxn modelId="{726F7BB4-9D79-4323-AF59-54DE5C242E20}" type="presOf" srcId="{EF8696D2-0F22-45B3-9D02-5C8FB03E4D69}" destId="{AA17D5DE-1CD9-4C61-8A8D-8ADF300FE6BA}" srcOrd="1" destOrd="0" presId="urn:microsoft.com/office/officeart/2005/8/layout/hierarchy2"/>
    <dgm:cxn modelId="{3CCF5ABD-C929-46DA-A45C-EBFAEAB00C16}" srcId="{6FFFB960-DA6F-4622-8DA2-4B0E29156D0C}" destId="{81614AC0-1193-41ED-A95B-9B1B0262F947}" srcOrd="1" destOrd="0" parTransId="{DA29FCA4-44E0-4CA9-95B8-EBB68750264E}" sibTransId="{96C56B90-9A78-4401-BDCC-0D586C470D82}"/>
    <dgm:cxn modelId="{413811DF-7BB5-40AA-91CE-0C9F8BD68F53}" type="presOf" srcId="{B6299816-A2DB-4032-BC7A-D8323F5C3343}" destId="{79223974-9E4E-4C25-AC61-89187B6154CD}" srcOrd="0" destOrd="0" presId="urn:microsoft.com/office/officeart/2005/8/layout/hierarchy2"/>
    <dgm:cxn modelId="{2EB63E43-33BB-474A-AC2E-CD1B92BDB705}" type="presParOf" srcId="{621F168E-0D92-4D1E-A625-31E1898F3C9F}" destId="{26D0F960-B7A7-4E18-BECC-A13BE401C989}" srcOrd="0" destOrd="0" presId="urn:microsoft.com/office/officeart/2005/8/layout/hierarchy2"/>
    <dgm:cxn modelId="{6CE84884-7071-4F59-A61D-E1D680992AC7}" type="presParOf" srcId="{26D0F960-B7A7-4E18-BECC-A13BE401C989}" destId="{3426E546-2E7C-415D-A7B9-E206263ECA6E}" srcOrd="0" destOrd="0" presId="urn:microsoft.com/office/officeart/2005/8/layout/hierarchy2"/>
    <dgm:cxn modelId="{0AED09E2-DC01-479C-8392-49DC6F0BB682}" type="presParOf" srcId="{26D0F960-B7A7-4E18-BECC-A13BE401C989}" destId="{459410C9-1254-4756-99A0-603CCADC1746}" srcOrd="1" destOrd="0" presId="urn:microsoft.com/office/officeart/2005/8/layout/hierarchy2"/>
    <dgm:cxn modelId="{0D84FAE1-F0AD-4C0B-8417-9C32DA4370F4}" type="presParOf" srcId="{459410C9-1254-4756-99A0-603CCADC1746}" destId="{79223974-9E4E-4C25-AC61-89187B6154CD}" srcOrd="0" destOrd="0" presId="urn:microsoft.com/office/officeart/2005/8/layout/hierarchy2"/>
    <dgm:cxn modelId="{141068AF-D40D-427C-8C5C-A1AF66300DC6}" type="presParOf" srcId="{79223974-9E4E-4C25-AC61-89187B6154CD}" destId="{9DBD5A58-6273-474C-BAF6-02C8712A21D3}" srcOrd="0" destOrd="0" presId="urn:microsoft.com/office/officeart/2005/8/layout/hierarchy2"/>
    <dgm:cxn modelId="{97232407-E8FF-4691-9267-77721E20FE55}" type="presParOf" srcId="{459410C9-1254-4756-99A0-603CCADC1746}" destId="{AED7A816-F2D1-41B6-8487-0C55821A5A38}" srcOrd="1" destOrd="0" presId="urn:microsoft.com/office/officeart/2005/8/layout/hierarchy2"/>
    <dgm:cxn modelId="{DAE37EDB-B303-4C5E-9839-B06B4FE9F600}" type="presParOf" srcId="{AED7A816-F2D1-41B6-8487-0C55821A5A38}" destId="{3499A459-96BE-4D7F-A21D-E53B0FFCC607}" srcOrd="0" destOrd="0" presId="urn:microsoft.com/office/officeart/2005/8/layout/hierarchy2"/>
    <dgm:cxn modelId="{D39681EB-74D4-4674-92C6-6E382FDBA5E2}" type="presParOf" srcId="{AED7A816-F2D1-41B6-8487-0C55821A5A38}" destId="{98D892A4-388C-45EC-A8A0-8FDF671F19D5}" srcOrd="1" destOrd="0" presId="urn:microsoft.com/office/officeart/2005/8/layout/hierarchy2"/>
    <dgm:cxn modelId="{EE8867C7-285B-4D96-8A79-D34E49AF5FE3}" type="presParOf" srcId="{459410C9-1254-4756-99A0-603CCADC1746}" destId="{574896A6-6A44-4FC7-83D0-004264DA723F}" srcOrd="2" destOrd="0" presId="urn:microsoft.com/office/officeart/2005/8/layout/hierarchy2"/>
    <dgm:cxn modelId="{7958D8F8-9B6E-421D-A067-924A8E53464B}" type="presParOf" srcId="{574896A6-6A44-4FC7-83D0-004264DA723F}" destId="{EA2E3F4C-6CC5-409B-BBFF-942C39849EC0}" srcOrd="0" destOrd="0" presId="urn:microsoft.com/office/officeart/2005/8/layout/hierarchy2"/>
    <dgm:cxn modelId="{00C44CE6-7A26-445B-A7DA-0D32F84F0898}" type="presParOf" srcId="{459410C9-1254-4756-99A0-603CCADC1746}" destId="{64AF296C-4DC1-471E-B4D1-1C61C8644A5C}" srcOrd="3" destOrd="0" presId="urn:microsoft.com/office/officeart/2005/8/layout/hierarchy2"/>
    <dgm:cxn modelId="{E1A9F9E0-446F-4212-96DF-3B107A9CCB16}" type="presParOf" srcId="{64AF296C-4DC1-471E-B4D1-1C61C8644A5C}" destId="{18A87775-7A53-4BF3-B324-FC57881F00D8}" srcOrd="0" destOrd="0" presId="urn:microsoft.com/office/officeart/2005/8/layout/hierarchy2"/>
    <dgm:cxn modelId="{418066DE-E294-43B0-A93E-92D4CCBA4D2C}" type="presParOf" srcId="{64AF296C-4DC1-471E-B4D1-1C61C8644A5C}" destId="{87DDC8A7-2CB2-4D9F-92C3-E50C63928A77}" srcOrd="1" destOrd="0" presId="urn:microsoft.com/office/officeart/2005/8/layout/hierarchy2"/>
    <dgm:cxn modelId="{863D9C9D-A710-4ADE-84AE-12C17B42E46A}" type="presParOf" srcId="{459410C9-1254-4756-99A0-603CCADC1746}" destId="{C55D2A44-EB76-4F86-9BF1-E8934D6AF19D}" srcOrd="4" destOrd="0" presId="urn:microsoft.com/office/officeart/2005/8/layout/hierarchy2"/>
    <dgm:cxn modelId="{2883670E-A2D6-4F8B-83FC-0300A7E991CD}" type="presParOf" srcId="{C55D2A44-EB76-4F86-9BF1-E8934D6AF19D}" destId="{AADAC4DF-D921-4081-8B2B-7D2B08A9F3CB}" srcOrd="0" destOrd="0" presId="urn:microsoft.com/office/officeart/2005/8/layout/hierarchy2"/>
    <dgm:cxn modelId="{F830C401-1A17-4950-AEFA-3C661B2D6028}" type="presParOf" srcId="{459410C9-1254-4756-99A0-603CCADC1746}" destId="{3E26733E-C7CB-4A8A-99B2-FCEB099090FD}" srcOrd="5" destOrd="0" presId="urn:microsoft.com/office/officeart/2005/8/layout/hierarchy2"/>
    <dgm:cxn modelId="{B0AA153F-66BB-4364-8FA9-6F42464918C2}" type="presParOf" srcId="{3E26733E-C7CB-4A8A-99B2-FCEB099090FD}" destId="{3D87DED4-787C-42F5-80C0-FC3A356F560A}" srcOrd="0" destOrd="0" presId="urn:microsoft.com/office/officeart/2005/8/layout/hierarchy2"/>
    <dgm:cxn modelId="{81C5091D-7DE8-4CE9-93C7-76726EB38825}" type="presParOf" srcId="{3E26733E-C7CB-4A8A-99B2-FCEB099090FD}" destId="{5153C13D-C411-4892-9A62-4EAAE3737C45}" srcOrd="1" destOrd="0" presId="urn:microsoft.com/office/officeart/2005/8/layout/hierarchy2"/>
    <dgm:cxn modelId="{3FBDCC45-43AD-4BF3-BB21-5CB4C79770EA}" type="presParOf" srcId="{459410C9-1254-4756-99A0-603CCADC1746}" destId="{4508E79E-D90B-4D5D-AAA7-571B90B9D617}" srcOrd="6" destOrd="0" presId="urn:microsoft.com/office/officeart/2005/8/layout/hierarchy2"/>
    <dgm:cxn modelId="{05610C2B-4B6F-45F4-AB32-E68817B840C7}" type="presParOf" srcId="{4508E79E-D90B-4D5D-AAA7-571B90B9D617}" destId="{AA17D5DE-1CD9-4C61-8A8D-8ADF300FE6BA}" srcOrd="0" destOrd="0" presId="urn:microsoft.com/office/officeart/2005/8/layout/hierarchy2"/>
    <dgm:cxn modelId="{332316AC-2ADF-484E-8FD2-9475F70C0AC7}" type="presParOf" srcId="{459410C9-1254-4756-99A0-603CCADC1746}" destId="{968927BD-07D6-4CD2-B9CD-610DBAAAB745}" srcOrd="7" destOrd="0" presId="urn:microsoft.com/office/officeart/2005/8/layout/hierarchy2"/>
    <dgm:cxn modelId="{4588366B-AC32-4CD9-A6C4-2E9C6CAFFF4D}" type="presParOf" srcId="{968927BD-07D6-4CD2-B9CD-610DBAAAB745}" destId="{CD01DCB4-3A27-4EF9-9001-FA89C18837F2}" srcOrd="0" destOrd="0" presId="urn:microsoft.com/office/officeart/2005/8/layout/hierarchy2"/>
    <dgm:cxn modelId="{C3528E78-B774-497C-8A91-D62B90E89131}" type="presParOf" srcId="{968927BD-07D6-4CD2-B9CD-610DBAAAB745}" destId="{BFB34D04-1E3B-46F8-97F3-ADFEE0DC09F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79FA03-773A-48C6-993B-CF505B9925A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F13F9D5-A154-47AA-AAC2-CAA70203B777}">
      <dgm:prSet/>
      <dgm:spPr/>
      <dgm:t>
        <a:bodyPr/>
        <a:lstStyle/>
        <a:p>
          <a:r>
            <a:rPr lang="en-US"/>
            <a:t>We build trust in the process when we seek to educate the public about the availability, affordability and effectiveness of the Mediation Process as the chosen form of dispute resolution</a:t>
          </a:r>
        </a:p>
      </dgm:t>
    </dgm:pt>
    <dgm:pt modelId="{A5F18A73-0632-49FF-BFFD-5AC8E7180069}" type="parTrans" cxnId="{9A61BF11-8562-49ED-874B-C1AB86884929}">
      <dgm:prSet/>
      <dgm:spPr/>
      <dgm:t>
        <a:bodyPr/>
        <a:lstStyle/>
        <a:p>
          <a:endParaRPr lang="en-US"/>
        </a:p>
      </dgm:t>
    </dgm:pt>
    <dgm:pt modelId="{63712298-BB4D-41D4-B7F0-282E6B2D9517}" type="sibTrans" cxnId="{9A61BF11-8562-49ED-874B-C1AB86884929}">
      <dgm:prSet/>
      <dgm:spPr/>
      <dgm:t>
        <a:bodyPr/>
        <a:lstStyle/>
        <a:p>
          <a:endParaRPr lang="en-US"/>
        </a:p>
      </dgm:t>
    </dgm:pt>
    <dgm:pt modelId="{150EAD7B-AEB3-4738-A327-0268921DBE25}">
      <dgm:prSet/>
      <dgm:spPr/>
      <dgm:t>
        <a:bodyPr/>
        <a:lstStyle/>
        <a:p>
          <a:r>
            <a:rPr lang="en-US" dirty="0"/>
            <a:t>Advocate and promote Early Mediation – inform the public that their legal dispute can be resolved before any court proceedings are filed</a:t>
          </a:r>
        </a:p>
      </dgm:t>
    </dgm:pt>
    <dgm:pt modelId="{5E4D7BC8-781F-4E7E-A84A-A6913433A550}" type="parTrans" cxnId="{D5724605-DC22-4F73-A2D0-F46175B59331}">
      <dgm:prSet/>
      <dgm:spPr/>
      <dgm:t>
        <a:bodyPr/>
        <a:lstStyle/>
        <a:p>
          <a:endParaRPr lang="en-US"/>
        </a:p>
      </dgm:t>
    </dgm:pt>
    <dgm:pt modelId="{5FD6DD3A-3B24-4785-8483-DAA46116DD11}" type="sibTrans" cxnId="{D5724605-DC22-4F73-A2D0-F46175B59331}">
      <dgm:prSet/>
      <dgm:spPr/>
      <dgm:t>
        <a:bodyPr/>
        <a:lstStyle/>
        <a:p>
          <a:endParaRPr lang="en-US"/>
        </a:p>
      </dgm:t>
    </dgm:pt>
    <dgm:pt modelId="{5AD4365B-DD12-4BC7-BA94-DAA1246D490C}">
      <dgm:prSet/>
      <dgm:spPr/>
      <dgm:t>
        <a:bodyPr/>
        <a:lstStyle/>
        <a:p>
          <a:r>
            <a:rPr lang="en-US"/>
            <a:t>Promotion of mediation to other professionals – therapists, financial planners, accountants</a:t>
          </a:r>
        </a:p>
      </dgm:t>
    </dgm:pt>
    <dgm:pt modelId="{3C87ADFF-DAC4-4676-9439-13A0F4288F1C}" type="parTrans" cxnId="{FDBE5FD4-B6AB-4004-8CFD-7CABC5A42792}">
      <dgm:prSet/>
      <dgm:spPr/>
      <dgm:t>
        <a:bodyPr/>
        <a:lstStyle/>
        <a:p>
          <a:endParaRPr lang="en-US"/>
        </a:p>
      </dgm:t>
    </dgm:pt>
    <dgm:pt modelId="{BA0B441B-4A14-4F81-BBEC-0090C77E0620}" type="sibTrans" cxnId="{FDBE5FD4-B6AB-4004-8CFD-7CABC5A42792}">
      <dgm:prSet/>
      <dgm:spPr/>
      <dgm:t>
        <a:bodyPr/>
        <a:lstStyle/>
        <a:p>
          <a:endParaRPr lang="en-US"/>
        </a:p>
      </dgm:t>
    </dgm:pt>
    <dgm:pt modelId="{E5D897C1-481F-4BA2-90E3-456451046AC6}">
      <dgm:prSet/>
      <dgm:spPr/>
      <dgm:t>
        <a:bodyPr/>
        <a:lstStyle/>
        <a:p>
          <a:r>
            <a:rPr lang="en-US"/>
            <a:t>Emphasize the money that parties save on legal expenses when they choose mediation</a:t>
          </a:r>
        </a:p>
      </dgm:t>
    </dgm:pt>
    <dgm:pt modelId="{2E6EEB83-D900-4791-A062-56F35FFDC7BD}" type="parTrans" cxnId="{D24AEDA3-4128-4305-9196-263589E96E83}">
      <dgm:prSet/>
      <dgm:spPr/>
      <dgm:t>
        <a:bodyPr/>
        <a:lstStyle/>
        <a:p>
          <a:endParaRPr lang="en-US"/>
        </a:p>
      </dgm:t>
    </dgm:pt>
    <dgm:pt modelId="{7676CEE1-96E5-4D45-BBCA-487CA3E49E0B}" type="sibTrans" cxnId="{D24AEDA3-4128-4305-9196-263589E96E83}">
      <dgm:prSet/>
      <dgm:spPr/>
      <dgm:t>
        <a:bodyPr/>
        <a:lstStyle/>
        <a:p>
          <a:endParaRPr lang="en-US"/>
        </a:p>
      </dgm:t>
    </dgm:pt>
    <dgm:pt modelId="{4C72BC94-0A6D-45D2-92EC-92EC62FAEC74}" type="pres">
      <dgm:prSet presAssocID="{3379FA03-773A-48C6-993B-CF505B9925A4}" presName="vert0" presStyleCnt="0">
        <dgm:presLayoutVars>
          <dgm:dir/>
          <dgm:animOne val="branch"/>
          <dgm:animLvl val="lvl"/>
        </dgm:presLayoutVars>
      </dgm:prSet>
      <dgm:spPr/>
    </dgm:pt>
    <dgm:pt modelId="{F9602373-0792-4541-A2E5-75D3D663D83C}" type="pres">
      <dgm:prSet presAssocID="{DF13F9D5-A154-47AA-AAC2-CAA70203B777}" presName="thickLine" presStyleLbl="alignNode1" presStyleIdx="0" presStyleCnt="4"/>
      <dgm:spPr/>
    </dgm:pt>
    <dgm:pt modelId="{F7EF8DAD-7234-405B-8DF6-200B70022D3D}" type="pres">
      <dgm:prSet presAssocID="{DF13F9D5-A154-47AA-AAC2-CAA70203B777}" presName="horz1" presStyleCnt="0"/>
      <dgm:spPr/>
    </dgm:pt>
    <dgm:pt modelId="{B7CFE57D-4C77-4378-AB8C-ED75623D9965}" type="pres">
      <dgm:prSet presAssocID="{DF13F9D5-A154-47AA-AAC2-CAA70203B777}" presName="tx1" presStyleLbl="revTx" presStyleIdx="0" presStyleCnt="4"/>
      <dgm:spPr/>
    </dgm:pt>
    <dgm:pt modelId="{5B88926D-5614-453B-9C3F-A3D7001CFDAE}" type="pres">
      <dgm:prSet presAssocID="{DF13F9D5-A154-47AA-AAC2-CAA70203B777}" presName="vert1" presStyleCnt="0"/>
      <dgm:spPr/>
    </dgm:pt>
    <dgm:pt modelId="{2C07E873-07D5-44BF-B0D2-97A9B2FAEAFA}" type="pres">
      <dgm:prSet presAssocID="{150EAD7B-AEB3-4738-A327-0268921DBE25}" presName="thickLine" presStyleLbl="alignNode1" presStyleIdx="1" presStyleCnt="4"/>
      <dgm:spPr/>
    </dgm:pt>
    <dgm:pt modelId="{B1D2B21D-6D82-48DD-9FEF-9BAE77179688}" type="pres">
      <dgm:prSet presAssocID="{150EAD7B-AEB3-4738-A327-0268921DBE25}" presName="horz1" presStyleCnt="0"/>
      <dgm:spPr/>
    </dgm:pt>
    <dgm:pt modelId="{0B8CC1CD-7F26-4648-920B-6E4A5A32B4E4}" type="pres">
      <dgm:prSet presAssocID="{150EAD7B-AEB3-4738-A327-0268921DBE25}" presName="tx1" presStyleLbl="revTx" presStyleIdx="1" presStyleCnt="4"/>
      <dgm:spPr/>
    </dgm:pt>
    <dgm:pt modelId="{48F3DE0C-B2EF-4B00-91C8-0BB38BB57D71}" type="pres">
      <dgm:prSet presAssocID="{150EAD7B-AEB3-4738-A327-0268921DBE25}" presName="vert1" presStyleCnt="0"/>
      <dgm:spPr/>
    </dgm:pt>
    <dgm:pt modelId="{0F3152EB-35A4-434E-9398-59B9D906189E}" type="pres">
      <dgm:prSet presAssocID="{5AD4365B-DD12-4BC7-BA94-DAA1246D490C}" presName="thickLine" presStyleLbl="alignNode1" presStyleIdx="2" presStyleCnt="4"/>
      <dgm:spPr/>
    </dgm:pt>
    <dgm:pt modelId="{E0E98481-20D4-4C42-AA82-0587E1332A83}" type="pres">
      <dgm:prSet presAssocID="{5AD4365B-DD12-4BC7-BA94-DAA1246D490C}" presName="horz1" presStyleCnt="0"/>
      <dgm:spPr/>
    </dgm:pt>
    <dgm:pt modelId="{487F5F79-CA82-461B-9E9C-DF68F6D6D337}" type="pres">
      <dgm:prSet presAssocID="{5AD4365B-DD12-4BC7-BA94-DAA1246D490C}" presName="tx1" presStyleLbl="revTx" presStyleIdx="2" presStyleCnt="4"/>
      <dgm:spPr/>
    </dgm:pt>
    <dgm:pt modelId="{8B152210-5F54-4081-B176-E8964F140017}" type="pres">
      <dgm:prSet presAssocID="{5AD4365B-DD12-4BC7-BA94-DAA1246D490C}" presName="vert1" presStyleCnt="0"/>
      <dgm:spPr/>
    </dgm:pt>
    <dgm:pt modelId="{F74B6698-1073-4C54-9914-EEF793FBFD80}" type="pres">
      <dgm:prSet presAssocID="{E5D897C1-481F-4BA2-90E3-456451046AC6}" presName="thickLine" presStyleLbl="alignNode1" presStyleIdx="3" presStyleCnt="4"/>
      <dgm:spPr/>
    </dgm:pt>
    <dgm:pt modelId="{AE68B55D-C1A5-4517-B900-434D569AA844}" type="pres">
      <dgm:prSet presAssocID="{E5D897C1-481F-4BA2-90E3-456451046AC6}" presName="horz1" presStyleCnt="0"/>
      <dgm:spPr/>
    </dgm:pt>
    <dgm:pt modelId="{9A26BE5C-D76B-4305-B702-0FCDC94B811E}" type="pres">
      <dgm:prSet presAssocID="{E5D897C1-481F-4BA2-90E3-456451046AC6}" presName="tx1" presStyleLbl="revTx" presStyleIdx="3" presStyleCnt="4"/>
      <dgm:spPr/>
    </dgm:pt>
    <dgm:pt modelId="{2B5731C4-CDC8-408C-B561-79B8E8001BC9}" type="pres">
      <dgm:prSet presAssocID="{E5D897C1-481F-4BA2-90E3-456451046AC6}" presName="vert1" presStyleCnt="0"/>
      <dgm:spPr/>
    </dgm:pt>
  </dgm:ptLst>
  <dgm:cxnLst>
    <dgm:cxn modelId="{D5724605-DC22-4F73-A2D0-F46175B59331}" srcId="{3379FA03-773A-48C6-993B-CF505B9925A4}" destId="{150EAD7B-AEB3-4738-A327-0268921DBE25}" srcOrd="1" destOrd="0" parTransId="{5E4D7BC8-781F-4E7E-A84A-A6913433A550}" sibTransId="{5FD6DD3A-3B24-4785-8483-DAA46116DD11}"/>
    <dgm:cxn modelId="{9A61BF11-8562-49ED-874B-C1AB86884929}" srcId="{3379FA03-773A-48C6-993B-CF505B9925A4}" destId="{DF13F9D5-A154-47AA-AAC2-CAA70203B777}" srcOrd="0" destOrd="0" parTransId="{A5F18A73-0632-49FF-BFFD-5AC8E7180069}" sibTransId="{63712298-BB4D-41D4-B7F0-282E6B2D9517}"/>
    <dgm:cxn modelId="{E522E979-3A1F-4B76-95FB-10C633C086FB}" type="presOf" srcId="{5AD4365B-DD12-4BC7-BA94-DAA1246D490C}" destId="{487F5F79-CA82-461B-9E9C-DF68F6D6D337}" srcOrd="0" destOrd="0" presId="urn:microsoft.com/office/officeart/2008/layout/LinedList"/>
    <dgm:cxn modelId="{E964B97B-F943-4C44-91FD-4BDF7CABB490}" type="presOf" srcId="{E5D897C1-481F-4BA2-90E3-456451046AC6}" destId="{9A26BE5C-D76B-4305-B702-0FCDC94B811E}" srcOrd="0" destOrd="0" presId="urn:microsoft.com/office/officeart/2008/layout/LinedList"/>
    <dgm:cxn modelId="{B1018C7E-22A5-480B-AADC-B8B5A682021C}" type="presOf" srcId="{DF13F9D5-A154-47AA-AAC2-CAA70203B777}" destId="{B7CFE57D-4C77-4378-AB8C-ED75623D9965}" srcOrd="0" destOrd="0" presId="urn:microsoft.com/office/officeart/2008/layout/LinedList"/>
    <dgm:cxn modelId="{0B14498B-A7C6-4D2C-96C8-42E91AFFB0C9}" type="presOf" srcId="{3379FA03-773A-48C6-993B-CF505B9925A4}" destId="{4C72BC94-0A6D-45D2-92EC-92EC62FAEC74}" srcOrd="0" destOrd="0" presId="urn:microsoft.com/office/officeart/2008/layout/LinedList"/>
    <dgm:cxn modelId="{D24AEDA3-4128-4305-9196-263589E96E83}" srcId="{3379FA03-773A-48C6-993B-CF505B9925A4}" destId="{E5D897C1-481F-4BA2-90E3-456451046AC6}" srcOrd="3" destOrd="0" parTransId="{2E6EEB83-D900-4791-A062-56F35FFDC7BD}" sibTransId="{7676CEE1-96E5-4D45-BBCA-487CA3E49E0B}"/>
    <dgm:cxn modelId="{FDBE5FD4-B6AB-4004-8CFD-7CABC5A42792}" srcId="{3379FA03-773A-48C6-993B-CF505B9925A4}" destId="{5AD4365B-DD12-4BC7-BA94-DAA1246D490C}" srcOrd="2" destOrd="0" parTransId="{3C87ADFF-DAC4-4676-9439-13A0F4288F1C}" sibTransId="{BA0B441B-4A14-4F81-BBEC-0090C77E0620}"/>
    <dgm:cxn modelId="{15466EFB-8F5A-4A7A-B6EA-CB7696E6BA14}" type="presOf" srcId="{150EAD7B-AEB3-4738-A327-0268921DBE25}" destId="{0B8CC1CD-7F26-4648-920B-6E4A5A32B4E4}" srcOrd="0" destOrd="0" presId="urn:microsoft.com/office/officeart/2008/layout/LinedList"/>
    <dgm:cxn modelId="{60B60562-438A-4840-ADA5-192C42D0E62C}" type="presParOf" srcId="{4C72BC94-0A6D-45D2-92EC-92EC62FAEC74}" destId="{F9602373-0792-4541-A2E5-75D3D663D83C}" srcOrd="0" destOrd="0" presId="urn:microsoft.com/office/officeart/2008/layout/LinedList"/>
    <dgm:cxn modelId="{A0566763-75D9-4B65-962C-568A1EB5597F}" type="presParOf" srcId="{4C72BC94-0A6D-45D2-92EC-92EC62FAEC74}" destId="{F7EF8DAD-7234-405B-8DF6-200B70022D3D}" srcOrd="1" destOrd="0" presId="urn:microsoft.com/office/officeart/2008/layout/LinedList"/>
    <dgm:cxn modelId="{63688CA8-85E2-4310-8381-A59C9524516C}" type="presParOf" srcId="{F7EF8DAD-7234-405B-8DF6-200B70022D3D}" destId="{B7CFE57D-4C77-4378-AB8C-ED75623D9965}" srcOrd="0" destOrd="0" presId="urn:microsoft.com/office/officeart/2008/layout/LinedList"/>
    <dgm:cxn modelId="{50D3694C-8426-4AE9-9D59-23A9B9240721}" type="presParOf" srcId="{F7EF8DAD-7234-405B-8DF6-200B70022D3D}" destId="{5B88926D-5614-453B-9C3F-A3D7001CFDAE}" srcOrd="1" destOrd="0" presId="urn:microsoft.com/office/officeart/2008/layout/LinedList"/>
    <dgm:cxn modelId="{1B3FE313-B004-4995-B546-24C354648F49}" type="presParOf" srcId="{4C72BC94-0A6D-45D2-92EC-92EC62FAEC74}" destId="{2C07E873-07D5-44BF-B0D2-97A9B2FAEAFA}" srcOrd="2" destOrd="0" presId="urn:microsoft.com/office/officeart/2008/layout/LinedList"/>
    <dgm:cxn modelId="{C3562FE1-DC59-4D31-9FC1-26970507BE89}" type="presParOf" srcId="{4C72BC94-0A6D-45D2-92EC-92EC62FAEC74}" destId="{B1D2B21D-6D82-48DD-9FEF-9BAE77179688}" srcOrd="3" destOrd="0" presId="urn:microsoft.com/office/officeart/2008/layout/LinedList"/>
    <dgm:cxn modelId="{8A284F33-F9A5-4924-BA41-B2D4F684D97D}" type="presParOf" srcId="{B1D2B21D-6D82-48DD-9FEF-9BAE77179688}" destId="{0B8CC1CD-7F26-4648-920B-6E4A5A32B4E4}" srcOrd="0" destOrd="0" presId="urn:microsoft.com/office/officeart/2008/layout/LinedList"/>
    <dgm:cxn modelId="{785079B2-55B5-4457-B3D2-D3AB7257E978}" type="presParOf" srcId="{B1D2B21D-6D82-48DD-9FEF-9BAE77179688}" destId="{48F3DE0C-B2EF-4B00-91C8-0BB38BB57D71}" srcOrd="1" destOrd="0" presId="urn:microsoft.com/office/officeart/2008/layout/LinedList"/>
    <dgm:cxn modelId="{054A84F3-25B4-42C8-8B92-AFE84EADF733}" type="presParOf" srcId="{4C72BC94-0A6D-45D2-92EC-92EC62FAEC74}" destId="{0F3152EB-35A4-434E-9398-59B9D906189E}" srcOrd="4" destOrd="0" presId="urn:microsoft.com/office/officeart/2008/layout/LinedList"/>
    <dgm:cxn modelId="{8BC089B3-4199-441D-ABC1-93BA8C782B7A}" type="presParOf" srcId="{4C72BC94-0A6D-45D2-92EC-92EC62FAEC74}" destId="{E0E98481-20D4-4C42-AA82-0587E1332A83}" srcOrd="5" destOrd="0" presId="urn:microsoft.com/office/officeart/2008/layout/LinedList"/>
    <dgm:cxn modelId="{0A4DB5D7-E498-41A2-B048-8614124A26E6}" type="presParOf" srcId="{E0E98481-20D4-4C42-AA82-0587E1332A83}" destId="{487F5F79-CA82-461B-9E9C-DF68F6D6D337}" srcOrd="0" destOrd="0" presId="urn:microsoft.com/office/officeart/2008/layout/LinedList"/>
    <dgm:cxn modelId="{F83ADECE-9525-4937-8039-4ED18D23BDF0}" type="presParOf" srcId="{E0E98481-20D4-4C42-AA82-0587E1332A83}" destId="{8B152210-5F54-4081-B176-E8964F140017}" srcOrd="1" destOrd="0" presId="urn:microsoft.com/office/officeart/2008/layout/LinedList"/>
    <dgm:cxn modelId="{240D9D55-0F47-4035-9F7D-3CA462B0EFCA}" type="presParOf" srcId="{4C72BC94-0A6D-45D2-92EC-92EC62FAEC74}" destId="{F74B6698-1073-4C54-9914-EEF793FBFD80}" srcOrd="6" destOrd="0" presId="urn:microsoft.com/office/officeart/2008/layout/LinedList"/>
    <dgm:cxn modelId="{F294E904-2F6F-4F0A-82C6-5AA7C1D088CE}" type="presParOf" srcId="{4C72BC94-0A6D-45D2-92EC-92EC62FAEC74}" destId="{AE68B55D-C1A5-4517-B900-434D569AA844}" srcOrd="7" destOrd="0" presId="urn:microsoft.com/office/officeart/2008/layout/LinedList"/>
    <dgm:cxn modelId="{C8AC9C82-9DA7-4760-A2D5-E4780C60701D}" type="presParOf" srcId="{AE68B55D-C1A5-4517-B900-434D569AA844}" destId="{9A26BE5C-D76B-4305-B702-0FCDC94B811E}" srcOrd="0" destOrd="0" presId="urn:microsoft.com/office/officeart/2008/layout/LinedList"/>
    <dgm:cxn modelId="{35F9002B-89DF-4404-BB2B-686F26627401}" type="presParOf" srcId="{AE68B55D-C1A5-4517-B900-434D569AA844}" destId="{2B5731C4-CDC8-408C-B561-79B8E8001BC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C21537-A03C-4B1B-A406-B6F96155013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6FFFB960-DA6F-4622-8DA2-4B0E29156D0C}">
      <dgm:prSet custT="1"/>
      <dgm:spPr/>
      <dgm:t>
        <a:bodyPr/>
        <a:lstStyle/>
        <a:p>
          <a:r>
            <a:rPr lang="en-US" sz="2800"/>
            <a:t>Negatively?</a:t>
          </a:r>
          <a:endParaRPr lang="en-US" sz="2800" dirty="0"/>
        </a:p>
      </dgm:t>
    </dgm:pt>
    <dgm:pt modelId="{1124E134-D783-47E8-BABC-D3B6A6E9866D}" type="parTrans" cxnId="{60B15B67-F40D-40EF-BE7A-F309107D7C4F}">
      <dgm:prSet/>
      <dgm:spPr/>
      <dgm:t>
        <a:bodyPr/>
        <a:lstStyle/>
        <a:p>
          <a:endParaRPr lang="en-US"/>
        </a:p>
      </dgm:t>
    </dgm:pt>
    <dgm:pt modelId="{BFA25893-5EF4-447B-B248-9B382050E049}" type="sibTrans" cxnId="{60B15B67-F40D-40EF-BE7A-F309107D7C4F}">
      <dgm:prSet/>
      <dgm:spPr/>
      <dgm:t>
        <a:bodyPr/>
        <a:lstStyle/>
        <a:p>
          <a:endParaRPr lang="en-US"/>
        </a:p>
      </dgm:t>
    </dgm:pt>
    <dgm:pt modelId="{BAD85A29-A494-4030-96FD-C117EABD1270}">
      <dgm:prSet/>
      <dgm:spPr/>
      <dgm:t>
        <a:bodyPr/>
        <a:lstStyle/>
        <a:p>
          <a:pPr>
            <a:lnSpc>
              <a:spcPct val="100000"/>
            </a:lnSpc>
          </a:pPr>
          <a:r>
            <a:rPr lang="en-US" i="0" dirty="0"/>
            <a:t>Will I be perceived as weak, an appeaser, vulnerable</a:t>
          </a:r>
        </a:p>
      </dgm:t>
    </dgm:pt>
    <dgm:pt modelId="{B6299816-A2DB-4032-BC7A-D8323F5C3343}" type="parTrans" cxnId="{D6F28E67-6120-4704-8824-A0AC4FCA4685}">
      <dgm:prSet/>
      <dgm:spPr/>
      <dgm:t>
        <a:bodyPr/>
        <a:lstStyle/>
        <a:p>
          <a:endParaRPr lang="en-US"/>
        </a:p>
      </dgm:t>
    </dgm:pt>
    <dgm:pt modelId="{83F91834-D541-4CCB-85AB-6EEB025B9EB0}" type="sibTrans" cxnId="{D6F28E67-6120-4704-8824-A0AC4FCA4685}">
      <dgm:prSet/>
      <dgm:spPr/>
      <dgm:t>
        <a:bodyPr/>
        <a:lstStyle/>
        <a:p>
          <a:endParaRPr lang="en-US"/>
        </a:p>
      </dgm:t>
    </dgm:pt>
    <dgm:pt modelId="{06E830FB-E210-4D9C-B01C-7C975A5EADF8}">
      <dgm:prSet custT="1"/>
      <dgm:spPr/>
      <dgm:t>
        <a:bodyPr/>
        <a:lstStyle/>
        <a:p>
          <a:r>
            <a:rPr lang="en-US" sz="2800"/>
            <a:t>Will I be perceived as a good person, fair and reasonable</a:t>
          </a:r>
          <a:endParaRPr lang="en-US" sz="2800" dirty="0"/>
        </a:p>
      </dgm:t>
    </dgm:pt>
    <dgm:pt modelId="{F0FFD62A-85F9-4257-809D-969D57663717}" type="parTrans" cxnId="{C903CD5B-1A19-40DD-9F0C-D600D4403AA2}">
      <dgm:prSet/>
      <dgm:spPr/>
      <dgm:t>
        <a:bodyPr/>
        <a:lstStyle/>
        <a:p>
          <a:endParaRPr lang="en-US"/>
        </a:p>
      </dgm:t>
    </dgm:pt>
    <dgm:pt modelId="{DBFF7679-84E5-42C2-AA0A-BF52005D6F8C}" type="sibTrans" cxnId="{C903CD5B-1A19-40DD-9F0C-D600D4403AA2}">
      <dgm:prSet/>
      <dgm:spPr/>
      <dgm:t>
        <a:bodyPr/>
        <a:lstStyle/>
        <a:p>
          <a:endParaRPr lang="en-US"/>
        </a:p>
      </dgm:t>
    </dgm:pt>
    <dgm:pt modelId="{5678D43D-5D7A-4E9D-891C-1A86D4D261E6}">
      <dgm:prSet/>
      <dgm:spPr/>
      <dgm:t>
        <a:bodyPr/>
        <a:lstStyle/>
        <a:p>
          <a:pPr>
            <a:lnSpc>
              <a:spcPct val="100000"/>
            </a:lnSpc>
          </a:pPr>
          <a:r>
            <a:rPr lang="en-US" dirty="0"/>
            <a:t>If I choose to be cooperative I will look like good person</a:t>
          </a:r>
        </a:p>
      </dgm:t>
    </dgm:pt>
    <dgm:pt modelId="{ED09AF59-E182-4A59-AF3B-49E97F9FE10E}" type="parTrans" cxnId="{FD3B01FA-DAC1-40AC-AED2-C7D05B262ECC}">
      <dgm:prSet/>
      <dgm:spPr/>
      <dgm:t>
        <a:bodyPr/>
        <a:lstStyle/>
        <a:p>
          <a:endParaRPr lang="en-US"/>
        </a:p>
      </dgm:t>
    </dgm:pt>
    <dgm:pt modelId="{0550906B-7619-4430-8A30-106285D4B55F}" type="sibTrans" cxnId="{FD3B01FA-DAC1-40AC-AED2-C7D05B262ECC}">
      <dgm:prSet/>
      <dgm:spPr/>
      <dgm:t>
        <a:bodyPr/>
        <a:lstStyle/>
        <a:p>
          <a:endParaRPr lang="en-US"/>
        </a:p>
      </dgm:t>
    </dgm:pt>
    <dgm:pt modelId="{3729A669-B97D-4280-B5AC-61F557AB8520}">
      <dgm:prSet/>
      <dgm:spPr/>
      <dgm:t>
        <a:bodyPr/>
        <a:lstStyle/>
        <a:p>
          <a:pPr>
            <a:lnSpc>
              <a:spcPct val="100000"/>
            </a:lnSpc>
          </a:pPr>
          <a:r>
            <a:rPr lang="en-US" dirty="0"/>
            <a:t>In family law, am I showing my ability to put my family first over my own selfish concerns</a:t>
          </a:r>
        </a:p>
      </dgm:t>
    </dgm:pt>
    <dgm:pt modelId="{C3121021-93BF-4F99-93C1-E963AC4F1C59}" type="parTrans" cxnId="{9DCCA62A-DFAE-4AD1-8D4C-85A88CDF6104}">
      <dgm:prSet/>
      <dgm:spPr/>
      <dgm:t>
        <a:bodyPr/>
        <a:lstStyle/>
        <a:p>
          <a:endParaRPr lang="en-US"/>
        </a:p>
      </dgm:t>
    </dgm:pt>
    <dgm:pt modelId="{D43CAD8B-6A0D-4618-9D1E-971160DDDE60}" type="sibTrans" cxnId="{9DCCA62A-DFAE-4AD1-8D4C-85A88CDF6104}">
      <dgm:prSet/>
      <dgm:spPr/>
      <dgm:t>
        <a:bodyPr/>
        <a:lstStyle/>
        <a:p>
          <a:endParaRPr lang="en-US"/>
        </a:p>
      </dgm:t>
    </dgm:pt>
    <dgm:pt modelId="{60D42EC4-99B6-4ED5-A4A2-B9965CE6FF63}">
      <dgm:prSet/>
      <dgm:spPr/>
      <dgm:t>
        <a:bodyPr/>
        <a:lstStyle/>
        <a:p>
          <a:pPr>
            <a:lnSpc>
              <a:spcPct val="100000"/>
            </a:lnSpc>
          </a:pPr>
          <a:r>
            <a:rPr lang="en-US" dirty="0"/>
            <a:t>Do I look reasonable and prudent to my shareholders, saving money</a:t>
          </a:r>
        </a:p>
      </dgm:t>
    </dgm:pt>
    <dgm:pt modelId="{344B4324-F6DE-4E81-8C08-D0F68F20FE18}" type="parTrans" cxnId="{26186D4F-FB6F-444F-88E6-7A63F5E2FFB7}">
      <dgm:prSet/>
      <dgm:spPr/>
      <dgm:t>
        <a:bodyPr/>
        <a:lstStyle/>
        <a:p>
          <a:endParaRPr lang="en-US"/>
        </a:p>
      </dgm:t>
    </dgm:pt>
    <dgm:pt modelId="{FDEDAE1A-D42F-4D7F-AC26-871B2045D9CC}" type="sibTrans" cxnId="{26186D4F-FB6F-444F-88E6-7A63F5E2FFB7}">
      <dgm:prSet/>
      <dgm:spPr/>
      <dgm:t>
        <a:bodyPr/>
        <a:lstStyle/>
        <a:p>
          <a:endParaRPr lang="en-US"/>
        </a:p>
      </dgm:t>
    </dgm:pt>
    <dgm:pt modelId="{CE70C763-9CC8-4BE5-97B6-DB3742C8BC3F}">
      <dgm:prSet/>
      <dgm:spPr/>
      <dgm:t>
        <a:bodyPr/>
        <a:lstStyle/>
        <a:p>
          <a:pPr>
            <a:lnSpc>
              <a:spcPct val="100000"/>
            </a:lnSpc>
          </a:pPr>
          <a:r>
            <a:rPr lang="en-US" i="0" dirty="0"/>
            <a:t>Is my power in the negotiation going to shift</a:t>
          </a:r>
        </a:p>
      </dgm:t>
    </dgm:pt>
    <dgm:pt modelId="{D9BCDFFB-6F6F-4669-A2C1-DFEE37EC0E83}" type="parTrans" cxnId="{2F4A29BB-8689-4BF7-8BA0-725D1292124A}">
      <dgm:prSet/>
      <dgm:spPr/>
      <dgm:t>
        <a:bodyPr/>
        <a:lstStyle/>
        <a:p>
          <a:endParaRPr lang="en-US"/>
        </a:p>
      </dgm:t>
    </dgm:pt>
    <dgm:pt modelId="{C8A7047A-4714-4390-91FE-663F1E2DB7A3}" type="sibTrans" cxnId="{2F4A29BB-8689-4BF7-8BA0-725D1292124A}">
      <dgm:prSet/>
      <dgm:spPr/>
      <dgm:t>
        <a:bodyPr/>
        <a:lstStyle/>
        <a:p>
          <a:endParaRPr lang="en-US"/>
        </a:p>
      </dgm:t>
    </dgm:pt>
    <dgm:pt modelId="{3AB7F980-3158-4BF2-B1E3-9AFD9B96E792}">
      <dgm:prSet/>
      <dgm:spPr/>
      <dgm:t>
        <a:bodyPr/>
        <a:lstStyle/>
        <a:p>
          <a:pPr>
            <a:lnSpc>
              <a:spcPct val="100000"/>
            </a:lnSpc>
          </a:pPr>
          <a:r>
            <a:rPr lang="en-US" dirty="0"/>
            <a:t>Am I a peacemaker? </a:t>
          </a:r>
        </a:p>
      </dgm:t>
    </dgm:pt>
    <dgm:pt modelId="{C60ACE84-1ADB-4464-92DC-B3008E41D30B}" type="parTrans" cxnId="{A9BCE09B-8607-4614-AD77-D4B9F3F26E59}">
      <dgm:prSet/>
      <dgm:spPr/>
      <dgm:t>
        <a:bodyPr/>
        <a:lstStyle/>
        <a:p>
          <a:endParaRPr lang="en-US"/>
        </a:p>
      </dgm:t>
    </dgm:pt>
    <dgm:pt modelId="{49C4DD7A-B6B5-428C-8297-F2485CE3FBB3}" type="sibTrans" cxnId="{A9BCE09B-8607-4614-AD77-D4B9F3F26E59}">
      <dgm:prSet/>
      <dgm:spPr/>
      <dgm:t>
        <a:bodyPr/>
        <a:lstStyle/>
        <a:p>
          <a:endParaRPr lang="en-US"/>
        </a:p>
      </dgm:t>
    </dgm:pt>
    <dgm:pt modelId="{4734DCE8-F6C9-4F69-B3C9-A8C507480EF3}">
      <dgm:prSet/>
      <dgm:spPr/>
      <dgm:t>
        <a:bodyPr/>
        <a:lstStyle/>
        <a:p>
          <a:pPr>
            <a:lnSpc>
              <a:spcPct val="100000"/>
            </a:lnSpc>
          </a:pPr>
          <a:r>
            <a:rPr lang="en-US" i="0" dirty="0"/>
            <a:t>What will my employees, my peers, my colleagues think</a:t>
          </a:r>
        </a:p>
      </dgm:t>
    </dgm:pt>
    <dgm:pt modelId="{28F81948-DB78-455E-BF6B-BCFF8EC43B8E}" type="parTrans" cxnId="{B7C6038D-1C89-4455-A8BD-3320E6C03F35}">
      <dgm:prSet/>
      <dgm:spPr/>
      <dgm:t>
        <a:bodyPr/>
        <a:lstStyle/>
        <a:p>
          <a:endParaRPr lang="en-US"/>
        </a:p>
      </dgm:t>
    </dgm:pt>
    <dgm:pt modelId="{B3D917B1-E0B4-4619-9ED7-9EA18BD392AA}" type="sibTrans" cxnId="{B7C6038D-1C89-4455-A8BD-3320E6C03F35}">
      <dgm:prSet/>
      <dgm:spPr/>
      <dgm:t>
        <a:bodyPr/>
        <a:lstStyle/>
        <a:p>
          <a:endParaRPr lang="en-US"/>
        </a:p>
      </dgm:t>
    </dgm:pt>
    <dgm:pt modelId="{616D219D-40BC-4104-8757-23597392BDFF}">
      <dgm:prSet/>
      <dgm:spPr/>
      <dgm:t>
        <a:bodyPr/>
        <a:lstStyle/>
        <a:p>
          <a:pPr>
            <a:lnSpc>
              <a:spcPct val="100000"/>
            </a:lnSpc>
          </a:pPr>
          <a:r>
            <a:rPr lang="en-US" dirty="0"/>
            <a:t>Is being vulnerable courageous?</a:t>
          </a:r>
        </a:p>
      </dgm:t>
    </dgm:pt>
    <dgm:pt modelId="{2AABBC0F-B7F5-41B0-B255-E2F7234C0D45}" type="parTrans" cxnId="{1B4C85FE-995B-4A55-BAF3-330BB95FD192}">
      <dgm:prSet/>
      <dgm:spPr/>
      <dgm:t>
        <a:bodyPr/>
        <a:lstStyle/>
        <a:p>
          <a:endParaRPr lang="en-US"/>
        </a:p>
      </dgm:t>
    </dgm:pt>
    <dgm:pt modelId="{A4BAFCF0-AB8F-4717-9431-B63D1E63ED8F}" type="sibTrans" cxnId="{1B4C85FE-995B-4A55-BAF3-330BB95FD192}">
      <dgm:prSet/>
      <dgm:spPr/>
      <dgm:t>
        <a:bodyPr/>
        <a:lstStyle/>
        <a:p>
          <a:endParaRPr lang="en-US"/>
        </a:p>
      </dgm:t>
    </dgm:pt>
    <dgm:pt modelId="{A4FD0978-9BC5-44F8-8835-518C08EFB510}">
      <dgm:prSet/>
      <dgm:spPr/>
      <dgm:t>
        <a:bodyPr/>
        <a:lstStyle/>
        <a:p>
          <a:pPr>
            <a:lnSpc>
              <a:spcPct val="100000"/>
            </a:lnSpc>
          </a:pPr>
          <a:r>
            <a:rPr lang="en-US" i="0" dirty="0"/>
            <a:t>Is the “courtroom of world opinion” against me  </a:t>
          </a:r>
        </a:p>
      </dgm:t>
    </dgm:pt>
    <dgm:pt modelId="{6A6EB406-7739-4D4B-A44C-CD1633DA864D}" type="parTrans" cxnId="{B6FD55CA-19DA-43CF-9520-3E35ECBC5EC9}">
      <dgm:prSet/>
      <dgm:spPr/>
      <dgm:t>
        <a:bodyPr/>
        <a:lstStyle/>
        <a:p>
          <a:endParaRPr lang="en-US"/>
        </a:p>
      </dgm:t>
    </dgm:pt>
    <dgm:pt modelId="{D6E4FA69-D536-405E-9024-822C3F738438}" type="sibTrans" cxnId="{B6FD55CA-19DA-43CF-9520-3E35ECBC5EC9}">
      <dgm:prSet/>
      <dgm:spPr/>
      <dgm:t>
        <a:bodyPr/>
        <a:lstStyle/>
        <a:p>
          <a:endParaRPr lang="en-US"/>
        </a:p>
      </dgm:t>
    </dgm:pt>
    <dgm:pt modelId="{98511CB8-E7A9-4288-A22D-18A52966E7DC}" type="pres">
      <dgm:prSet presAssocID="{E5C21537-A03C-4B1B-A406-B6F96155013C}" presName="linear" presStyleCnt="0">
        <dgm:presLayoutVars>
          <dgm:dir/>
          <dgm:animLvl val="lvl"/>
          <dgm:resizeHandles val="exact"/>
        </dgm:presLayoutVars>
      </dgm:prSet>
      <dgm:spPr/>
    </dgm:pt>
    <dgm:pt modelId="{5988757C-DA2C-4235-952F-B7B495B1317E}" type="pres">
      <dgm:prSet presAssocID="{6FFFB960-DA6F-4622-8DA2-4B0E29156D0C}" presName="parentLin" presStyleCnt="0"/>
      <dgm:spPr/>
    </dgm:pt>
    <dgm:pt modelId="{5E90978D-83B9-4685-9922-FDBB3E336DAA}" type="pres">
      <dgm:prSet presAssocID="{6FFFB960-DA6F-4622-8DA2-4B0E29156D0C}" presName="parentLeftMargin" presStyleLbl="node1" presStyleIdx="0" presStyleCnt="2"/>
      <dgm:spPr/>
    </dgm:pt>
    <dgm:pt modelId="{849B7FDB-7CEF-46DF-A8D8-F0915C13A3A2}" type="pres">
      <dgm:prSet presAssocID="{6FFFB960-DA6F-4622-8DA2-4B0E29156D0C}" presName="parentText" presStyleLbl="node1" presStyleIdx="0" presStyleCnt="2" custScaleY="114780">
        <dgm:presLayoutVars>
          <dgm:chMax val="0"/>
          <dgm:bulletEnabled val="1"/>
        </dgm:presLayoutVars>
      </dgm:prSet>
      <dgm:spPr/>
    </dgm:pt>
    <dgm:pt modelId="{48131F51-2BB1-4320-A6D6-3B2D178D4034}" type="pres">
      <dgm:prSet presAssocID="{6FFFB960-DA6F-4622-8DA2-4B0E29156D0C}" presName="negativeSpace" presStyleCnt="0"/>
      <dgm:spPr/>
    </dgm:pt>
    <dgm:pt modelId="{5649DD01-37A3-4C94-983C-F5758E84062B}" type="pres">
      <dgm:prSet presAssocID="{6FFFB960-DA6F-4622-8DA2-4B0E29156D0C}" presName="childText" presStyleLbl="conFgAcc1" presStyleIdx="0" presStyleCnt="2" custLinFactNeighborX="721" custLinFactNeighborY="-12403">
        <dgm:presLayoutVars>
          <dgm:bulletEnabled val="1"/>
        </dgm:presLayoutVars>
      </dgm:prSet>
      <dgm:spPr/>
    </dgm:pt>
    <dgm:pt modelId="{6C7CD799-05F1-42FF-BF40-2A3E898DDD30}" type="pres">
      <dgm:prSet presAssocID="{BFA25893-5EF4-447B-B248-9B382050E049}" presName="spaceBetweenRectangles" presStyleCnt="0"/>
      <dgm:spPr/>
    </dgm:pt>
    <dgm:pt modelId="{31A9A04A-0A86-4E2F-88C5-E807035E9A97}" type="pres">
      <dgm:prSet presAssocID="{06E830FB-E210-4D9C-B01C-7C975A5EADF8}" presName="parentLin" presStyleCnt="0"/>
      <dgm:spPr/>
    </dgm:pt>
    <dgm:pt modelId="{771B7833-983B-49DC-B797-39E2803D5702}" type="pres">
      <dgm:prSet presAssocID="{06E830FB-E210-4D9C-B01C-7C975A5EADF8}" presName="parentLeftMargin" presStyleLbl="node1" presStyleIdx="0" presStyleCnt="2"/>
      <dgm:spPr/>
    </dgm:pt>
    <dgm:pt modelId="{B4C5029E-B7A4-4169-B93A-D96EBD59A849}" type="pres">
      <dgm:prSet presAssocID="{06E830FB-E210-4D9C-B01C-7C975A5EADF8}" presName="parentText" presStyleLbl="node1" presStyleIdx="1" presStyleCnt="2" custScaleY="142713" custLinFactNeighborX="-7171" custLinFactNeighborY="-4694">
        <dgm:presLayoutVars>
          <dgm:chMax val="0"/>
          <dgm:bulletEnabled val="1"/>
        </dgm:presLayoutVars>
      </dgm:prSet>
      <dgm:spPr/>
    </dgm:pt>
    <dgm:pt modelId="{B6FC8245-5CE2-47D5-B891-8CE6A76EE993}" type="pres">
      <dgm:prSet presAssocID="{06E830FB-E210-4D9C-B01C-7C975A5EADF8}" presName="negativeSpace" presStyleCnt="0"/>
      <dgm:spPr/>
    </dgm:pt>
    <dgm:pt modelId="{81399A60-C415-4B04-9EC9-73E9467B5CC4}" type="pres">
      <dgm:prSet presAssocID="{06E830FB-E210-4D9C-B01C-7C975A5EADF8}" presName="childText" presStyleLbl="conFgAcc1" presStyleIdx="1" presStyleCnt="2">
        <dgm:presLayoutVars>
          <dgm:bulletEnabled val="1"/>
        </dgm:presLayoutVars>
      </dgm:prSet>
      <dgm:spPr/>
    </dgm:pt>
  </dgm:ptLst>
  <dgm:cxnLst>
    <dgm:cxn modelId="{D568FD12-B650-464D-A515-EB33CAA4DC4A}" type="presOf" srcId="{06E830FB-E210-4D9C-B01C-7C975A5EADF8}" destId="{B4C5029E-B7A4-4169-B93A-D96EBD59A849}" srcOrd="1" destOrd="0" presId="urn:microsoft.com/office/officeart/2005/8/layout/list1"/>
    <dgm:cxn modelId="{9DCCA62A-DFAE-4AD1-8D4C-85A88CDF6104}" srcId="{06E830FB-E210-4D9C-B01C-7C975A5EADF8}" destId="{3729A669-B97D-4280-B5AC-61F557AB8520}" srcOrd="1" destOrd="0" parTransId="{C3121021-93BF-4F99-93C1-E963AC4F1C59}" sibTransId="{D43CAD8B-6A0D-4618-9D1E-971160DDDE60}"/>
    <dgm:cxn modelId="{180AE330-FC18-43C8-B399-6BBB0594BDFB}" type="presOf" srcId="{616D219D-40BC-4104-8757-23597392BDFF}" destId="{81399A60-C415-4B04-9EC9-73E9467B5CC4}" srcOrd="0" destOrd="4" presId="urn:microsoft.com/office/officeart/2005/8/layout/list1"/>
    <dgm:cxn modelId="{3CD6143A-A9A0-4715-9FC4-C1AA41824E3B}" type="presOf" srcId="{3729A669-B97D-4280-B5AC-61F557AB8520}" destId="{81399A60-C415-4B04-9EC9-73E9467B5CC4}" srcOrd="0" destOrd="1" presId="urn:microsoft.com/office/officeart/2005/8/layout/list1"/>
    <dgm:cxn modelId="{C903CD5B-1A19-40DD-9F0C-D600D4403AA2}" srcId="{E5C21537-A03C-4B1B-A406-B6F96155013C}" destId="{06E830FB-E210-4D9C-B01C-7C975A5EADF8}" srcOrd="1" destOrd="0" parTransId="{F0FFD62A-85F9-4257-809D-969D57663717}" sibTransId="{DBFF7679-84E5-42C2-AA0A-BF52005D6F8C}"/>
    <dgm:cxn modelId="{60B15B67-F40D-40EF-BE7A-F309107D7C4F}" srcId="{E5C21537-A03C-4B1B-A406-B6F96155013C}" destId="{6FFFB960-DA6F-4622-8DA2-4B0E29156D0C}" srcOrd="0" destOrd="0" parTransId="{1124E134-D783-47E8-BABC-D3B6A6E9866D}" sibTransId="{BFA25893-5EF4-447B-B248-9B382050E049}"/>
    <dgm:cxn modelId="{D6F28E67-6120-4704-8824-A0AC4FCA4685}" srcId="{6FFFB960-DA6F-4622-8DA2-4B0E29156D0C}" destId="{BAD85A29-A494-4030-96FD-C117EABD1270}" srcOrd="0" destOrd="0" parTransId="{B6299816-A2DB-4032-BC7A-D8323F5C3343}" sibTransId="{83F91834-D541-4CCB-85AB-6EEB025B9EB0}"/>
    <dgm:cxn modelId="{26186D4F-FB6F-444F-88E6-7A63F5E2FFB7}" srcId="{06E830FB-E210-4D9C-B01C-7C975A5EADF8}" destId="{60D42EC4-99B6-4ED5-A4A2-B9965CE6FF63}" srcOrd="2" destOrd="0" parTransId="{344B4324-F6DE-4E81-8C08-D0F68F20FE18}" sibTransId="{FDEDAE1A-D42F-4D7F-AC26-871B2045D9CC}"/>
    <dgm:cxn modelId="{541BBE4F-1D9C-48B7-AA2B-D4977AF9E8B3}" type="presOf" srcId="{CE70C763-9CC8-4BE5-97B6-DB3742C8BC3F}" destId="{5649DD01-37A3-4C94-983C-F5758E84062B}" srcOrd="0" destOrd="1" presId="urn:microsoft.com/office/officeart/2005/8/layout/list1"/>
    <dgm:cxn modelId="{D0FCF776-FAC4-4598-9E17-00AF54B0CB12}" type="presOf" srcId="{4734DCE8-F6C9-4F69-B3C9-A8C507480EF3}" destId="{5649DD01-37A3-4C94-983C-F5758E84062B}" srcOrd="0" destOrd="2" presId="urn:microsoft.com/office/officeart/2005/8/layout/list1"/>
    <dgm:cxn modelId="{4DA02F5A-F4F1-4015-931B-B9EBE7C63195}" type="presOf" srcId="{60D42EC4-99B6-4ED5-A4A2-B9965CE6FF63}" destId="{81399A60-C415-4B04-9EC9-73E9467B5CC4}" srcOrd="0" destOrd="2" presId="urn:microsoft.com/office/officeart/2005/8/layout/list1"/>
    <dgm:cxn modelId="{B7C6038D-1C89-4455-A8BD-3320E6C03F35}" srcId="{6FFFB960-DA6F-4622-8DA2-4B0E29156D0C}" destId="{4734DCE8-F6C9-4F69-B3C9-A8C507480EF3}" srcOrd="2" destOrd="0" parTransId="{28F81948-DB78-455E-BF6B-BCFF8EC43B8E}" sibTransId="{B3D917B1-E0B4-4619-9ED7-9EA18BD392AA}"/>
    <dgm:cxn modelId="{2957779A-CC7A-4E82-9FA0-409E8FC1A018}" type="presOf" srcId="{E5C21537-A03C-4B1B-A406-B6F96155013C}" destId="{98511CB8-E7A9-4288-A22D-18A52966E7DC}" srcOrd="0" destOrd="0" presId="urn:microsoft.com/office/officeart/2005/8/layout/list1"/>
    <dgm:cxn modelId="{A9BCE09B-8607-4614-AD77-D4B9F3F26E59}" srcId="{06E830FB-E210-4D9C-B01C-7C975A5EADF8}" destId="{3AB7F980-3158-4BF2-B1E3-9AFD9B96E792}" srcOrd="3" destOrd="0" parTransId="{C60ACE84-1ADB-4464-92DC-B3008E41D30B}" sibTransId="{49C4DD7A-B6B5-428C-8297-F2485CE3FBB3}"/>
    <dgm:cxn modelId="{2F133FA7-F25B-4E88-B2C3-9999A1FC15D4}" type="presOf" srcId="{BAD85A29-A494-4030-96FD-C117EABD1270}" destId="{5649DD01-37A3-4C94-983C-F5758E84062B}" srcOrd="0" destOrd="0" presId="urn:microsoft.com/office/officeart/2005/8/layout/list1"/>
    <dgm:cxn modelId="{08B3F9A9-7623-4BBC-91FC-6C45F900AF20}" type="presOf" srcId="{6FFFB960-DA6F-4622-8DA2-4B0E29156D0C}" destId="{849B7FDB-7CEF-46DF-A8D8-F0915C13A3A2}" srcOrd="1" destOrd="0" presId="urn:microsoft.com/office/officeart/2005/8/layout/list1"/>
    <dgm:cxn modelId="{1D7A6FAE-254F-4D92-BEFE-02B8C206B20D}" type="presOf" srcId="{5678D43D-5D7A-4E9D-891C-1A86D4D261E6}" destId="{81399A60-C415-4B04-9EC9-73E9467B5CC4}" srcOrd="0" destOrd="0" presId="urn:microsoft.com/office/officeart/2005/8/layout/list1"/>
    <dgm:cxn modelId="{2F4A29BB-8689-4BF7-8BA0-725D1292124A}" srcId="{6FFFB960-DA6F-4622-8DA2-4B0E29156D0C}" destId="{CE70C763-9CC8-4BE5-97B6-DB3742C8BC3F}" srcOrd="1" destOrd="0" parTransId="{D9BCDFFB-6F6F-4669-A2C1-DFEE37EC0E83}" sibTransId="{C8A7047A-4714-4390-91FE-663F1E2DB7A3}"/>
    <dgm:cxn modelId="{520A72BF-66A2-4D0A-9CC8-58C4DC462B50}" type="presOf" srcId="{06E830FB-E210-4D9C-B01C-7C975A5EADF8}" destId="{771B7833-983B-49DC-B797-39E2803D5702}" srcOrd="0" destOrd="0" presId="urn:microsoft.com/office/officeart/2005/8/layout/list1"/>
    <dgm:cxn modelId="{B6FD55CA-19DA-43CF-9520-3E35ECBC5EC9}" srcId="{6FFFB960-DA6F-4622-8DA2-4B0E29156D0C}" destId="{A4FD0978-9BC5-44F8-8835-518C08EFB510}" srcOrd="3" destOrd="0" parTransId="{6A6EB406-7739-4D4B-A44C-CD1633DA864D}" sibTransId="{D6E4FA69-D536-405E-9024-822C3F738438}"/>
    <dgm:cxn modelId="{3D30C5ED-1291-4293-9E96-D4DE83257F00}" type="presOf" srcId="{3AB7F980-3158-4BF2-B1E3-9AFD9B96E792}" destId="{81399A60-C415-4B04-9EC9-73E9467B5CC4}" srcOrd="0" destOrd="3" presId="urn:microsoft.com/office/officeart/2005/8/layout/list1"/>
    <dgm:cxn modelId="{FD3B01FA-DAC1-40AC-AED2-C7D05B262ECC}" srcId="{06E830FB-E210-4D9C-B01C-7C975A5EADF8}" destId="{5678D43D-5D7A-4E9D-891C-1A86D4D261E6}" srcOrd="0" destOrd="0" parTransId="{ED09AF59-E182-4A59-AF3B-49E97F9FE10E}" sibTransId="{0550906B-7619-4430-8A30-106285D4B55F}"/>
    <dgm:cxn modelId="{86B497FA-910F-4A14-8A1F-33A17DF5275E}" type="presOf" srcId="{6FFFB960-DA6F-4622-8DA2-4B0E29156D0C}" destId="{5E90978D-83B9-4685-9922-FDBB3E336DAA}" srcOrd="0" destOrd="0" presId="urn:microsoft.com/office/officeart/2005/8/layout/list1"/>
    <dgm:cxn modelId="{1B4C85FE-995B-4A55-BAF3-330BB95FD192}" srcId="{06E830FB-E210-4D9C-B01C-7C975A5EADF8}" destId="{616D219D-40BC-4104-8757-23597392BDFF}" srcOrd="4" destOrd="0" parTransId="{2AABBC0F-B7F5-41B0-B255-E2F7234C0D45}" sibTransId="{A4BAFCF0-AB8F-4717-9431-B63D1E63ED8F}"/>
    <dgm:cxn modelId="{E24FA4FE-4033-40F9-B0D4-2F1D53ADBEF0}" type="presOf" srcId="{A4FD0978-9BC5-44F8-8835-518C08EFB510}" destId="{5649DD01-37A3-4C94-983C-F5758E84062B}" srcOrd="0" destOrd="3" presId="urn:microsoft.com/office/officeart/2005/8/layout/list1"/>
    <dgm:cxn modelId="{6E1B842C-B32E-46FC-BDC1-EAB5F605FF49}" type="presParOf" srcId="{98511CB8-E7A9-4288-A22D-18A52966E7DC}" destId="{5988757C-DA2C-4235-952F-B7B495B1317E}" srcOrd="0" destOrd="0" presId="urn:microsoft.com/office/officeart/2005/8/layout/list1"/>
    <dgm:cxn modelId="{F2A5734B-7A99-4358-801E-5EF10746BCC1}" type="presParOf" srcId="{5988757C-DA2C-4235-952F-B7B495B1317E}" destId="{5E90978D-83B9-4685-9922-FDBB3E336DAA}" srcOrd="0" destOrd="0" presId="urn:microsoft.com/office/officeart/2005/8/layout/list1"/>
    <dgm:cxn modelId="{2FD399F6-A855-443F-A1BC-1B21B3900C25}" type="presParOf" srcId="{5988757C-DA2C-4235-952F-B7B495B1317E}" destId="{849B7FDB-7CEF-46DF-A8D8-F0915C13A3A2}" srcOrd="1" destOrd="0" presId="urn:microsoft.com/office/officeart/2005/8/layout/list1"/>
    <dgm:cxn modelId="{22714D1F-A707-4D4D-9C0B-F7B7F678B1D8}" type="presParOf" srcId="{98511CB8-E7A9-4288-A22D-18A52966E7DC}" destId="{48131F51-2BB1-4320-A6D6-3B2D178D4034}" srcOrd="1" destOrd="0" presId="urn:microsoft.com/office/officeart/2005/8/layout/list1"/>
    <dgm:cxn modelId="{1F194736-F288-4078-87FA-0CB4E9942B3C}" type="presParOf" srcId="{98511CB8-E7A9-4288-A22D-18A52966E7DC}" destId="{5649DD01-37A3-4C94-983C-F5758E84062B}" srcOrd="2" destOrd="0" presId="urn:microsoft.com/office/officeart/2005/8/layout/list1"/>
    <dgm:cxn modelId="{63CF4D8D-5B3C-402C-8671-237B0512BE1B}" type="presParOf" srcId="{98511CB8-E7A9-4288-A22D-18A52966E7DC}" destId="{6C7CD799-05F1-42FF-BF40-2A3E898DDD30}" srcOrd="3" destOrd="0" presId="urn:microsoft.com/office/officeart/2005/8/layout/list1"/>
    <dgm:cxn modelId="{B3DC6DDC-EE4F-493B-A792-99D623DB8500}" type="presParOf" srcId="{98511CB8-E7A9-4288-A22D-18A52966E7DC}" destId="{31A9A04A-0A86-4E2F-88C5-E807035E9A97}" srcOrd="4" destOrd="0" presId="urn:microsoft.com/office/officeart/2005/8/layout/list1"/>
    <dgm:cxn modelId="{694C1DBD-E7DD-43DB-83E8-DE84D13CA73C}" type="presParOf" srcId="{31A9A04A-0A86-4E2F-88C5-E807035E9A97}" destId="{771B7833-983B-49DC-B797-39E2803D5702}" srcOrd="0" destOrd="0" presId="urn:microsoft.com/office/officeart/2005/8/layout/list1"/>
    <dgm:cxn modelId="{32D918A4-953F-40DF-9B23-47C7EDB7D5F1}" type="presParOf" srcId="{31A9A04A-0A86-4E2F-88C5-E807035E9A97}" destId="{B4C5029E-B7A4-4169-B93A-D96EBD59A849}" srcOrd="1" destOrd="0" presId="urn:microsoft.com/office/officeart/2005/8/layout/list1"/>
    <dgm:cxn modelId="{7AC871E8-2B62-4B70-95B3-4872D8F7857A}" type="presParOf" srcId="{98511CB8-E7A9-4288-A22D-18A52966E7DC}" destId="{B6FC8245-5CE2-47D5-B891-8CE6A76EE993}" srcOrd="5" destOrd="0" presId="urn:microsoft.com/office/officeart/2005/8/layout/list1"/>
    <dgm:cxn modelId="{77BAD132-6FEB-4DE5-AD84-5122C6126BC7}" type="presParOf" srcId="{98511CB8-E7A9-4288-A22D-18A52966E7DC}" destId="{81399A60-C415-4B04-9EC9-73E9467B5CC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6382E7-8C52-47FE-A87A-E65194D0F5F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EDA570E-7E4E-4E86-9CD8-696A9014207E}">
      <dgm:prSet/>
      <dgm:spPr/>
      <dgm:t>
        <a:bodyPr/>
        <a:lstStyle/>
        <a:p>
          <a:r>
            <a:rPr lang="en-US" dirty="0">
              <a:solidFill>
                <a:srgbClr val="FF3300"/>
              </a:solidFill>
            </a:rPr>
            <a:t>Red Ocean </a:t>
          </a:r>
          <a:r>
            <a:rPr lang="en-US" dirty="0"/>
            <a:t>vs. </a:t>
          </a:r>
          <a:r>
            <a:rPr lang="en-US" dirty="0">
              <a:solidFill>
                <a:schemeClr val="accent2">
                  <a:lumMod val="75000"/>
                </a:schemeClr>
              </a:solidFill>
            </a:rPr>
            <a:t>Blue Ocean </a:t>
          </a:r>
          <a:r>
            <a:rPr lang="en-US" dirty="0"/>
            <a:t>Strategies</a:t>
          </a:r>
        </a:p>
      </dgm:t>
    </dgm:pt>
    <dgm:pt modelId="{05371C5A-079F-4F00-8FDC-B4E7FA1D80F0}" type="parTrans" cxnId="{971BCA69-E615-4208-8983-ACC8F486CD92}">
      <dgm:prSet/>
      <dgm:spPr/>
      <dgm:t>
        <a:bodyPr/>
        <a:lstStyle/>
        <a:p>
          <a:endParaRPr lang="en-US"/>
        </a:p>
      </dgm:t>
    </dgm:pt>
    <dgm:pt modelId="{F5E4EB50-BDF4-42B8-9C47-C912701F5F2C}" type="sibTrans" cxnId="{971BCA69-E615-4208-8983-ACC8F486CD92}">
      <dgm:prSet/>
      <dgm:spPr/>
      <dgm:t>
        <a:bodyPr/>
        <a:lstStyle/>
        <a:p>
          <a:endParaRPr lang="en-US"/>
        </a:p>
      </dgm:t>
    </dgm:pt>
    <dgm:pt modelId="{98CEA78C-869C-43A2-80FD-025F9FED37BE}">
      <dgm:prSet/>
      <dgm:spPr/>
      <dgm:t>
        <a:bodyPr/>
        <a:lstStyle/>
        <a:p>
          <a:r>
            <a:rPr lang="en-US" dirty="0"/>
            <a:t>Confidentiality – Privacy Concerns</a:t>
          </a:r>
        </a:p>
      </dgm:t>
    </dgm:pt>
    <dgm:pt modelId="{6DF62E84-ACBB-450C-B559-3BC07FDCDB15}" type="parTrans" cxnId="{4D25373C-79BA-4012-BEF5-0A29E4E332E7}">
      <dgm:prSet/>
      <dgm:spPr/>
      <dgm:t>
        <a:bodyPr/>
        <a:lstStyle/>
        <a:p>
          <a:endParaRPr lang="en-US"/>
        </a:p>
      </dgm:t>
    </dgm:pt>
    <dgm:pt modelId="{D7190189-B0AC-4756-A1B7-E833B15ACD9C}" type="sibTrans" cxnId="{4D25373C-79BA-4012-BEF5-0A29E4E332E7}">
      <dgm:prSet/>
      <dgm:spPr/>
      <dgm:t>
        <a:bodyPr/>
        <a:lstStyle/>
        <a:p>
          <a:endParaRPr lang="en-US"/>
        </a:p>
      </dgm:t>
    </dgm:pt>
    <dgm:pt modelId="{1E5EA25E-78E4-4F6F-BBC0-EC69C0D2CDE6}">
      <dgm:prSet/>
      <dgm:spPr/>
      <dgm:t>
        <a:bodyPr/>
        <a:lstStyle/>
        <a:p>
          <a:r>
            <a:rPr lang="en-US"/>
            <a:t>Managing Costs of Dispute Resolution</a:t>
          </a:r>
        </a:p>
      </dgm:t>
    </dgm:pt>
    <dgm:pt modelId="{E0865CBC-40B6-4629-B215-892DEC16925B}" type="parTrans" cxnId="{4BA60CAA-A95F-4678-8349-7857180383FC}">
      <dgm:prSet/>
      <dgm:spPr/>
      <dgm:t>
        <a:bodyPr/>
        <a:lstStyle/>
        <a:p>
          <a:endParaRPr lang="en-US"/>
        </a:p>
      </dgm:t>
    </dgm:pt>
    <dgm:pt modelId="{3EC795EA-637A-4DAD-BCE6-0CC635D4D052}" type="sibTrans" cxnId="{4BA60CAA-A95F-4678-8349-7857180383FC}">
      <dgm:prSet/>
      <dgm:spPr/>
      <dgm:t>
        <a:bodyPr/>
        <a:lstStyle/>
        <a:p>
          <a:endParaRPr lang="en-US"/>
        </a:p>
      </dgm:t>
    </dgm:pt>
    <dgm:pt modelId="{DC1D6546-47C1-4402-B7F8-BCBDA8C410D3}">
      <dgm:prSet/>
      <dgm:spPr/>
      <dgm:t>
        <a:bodyPr/>
        <a:lstStyle/>
        <a:p>
          <a:r>
            <a:rPr lang="en-US" dirty="0"/>
            <a:t>Are we associated properly with Justice?</a:t>
          </a:r>
        </a:p>
      </dgm:t>
    </dgm:pt>
    <dgm:pt modelId="{F95585D9-8E50-4146-83AA-41CF4F94B317}" type="parTrans" cxnId="{6EBBF175-1F69-49DA-B7EB-2554C285CDB6}">
      <dgm:prSet/>
      <dgm:spPr/>
      <dgm:t>
        <a:bodyPr/>
        <a:lstStyle/>
        <a:p>
          <a:endParaRPr lang="en-US"/>
        </a:p>
      </dgm:t>
    </dgm:pt>
    <dgm:pt modelId="{50124E07-11D0-4AD4-A8BC-E18B31887F72}" type="sibTrans" cxnId="{6EBBF175-1F69-49DA-B7EB-2554C285CDB6}">
      <dgm:prSet/>
      <dgm:spPr/>
      <dgm:t>
        <a:bodyPr/>
        <a:lstStyle/>
        <a:p>
          <a:endParaRPr lang="en-US"/>
        </a:p>
      </dgm:t>
    </dgm:pt>
    <dgm:pt modelId="{8E5DBAD8-5347-4A04-B1FF-4134DFE7FB5D}" type="pres">
      <dgm:prSet presAssocID="{676382E7-8C52-47FE-A87A-E65194D0F5F3}" presName="linear" presStyleCnt="0">
        <dgm:presLayoutVars>
          <dgm:animLvl val="lvl"/>
          <dgm:resizeHandles val="exact"/>
        </dgm:presLayoutVars>
      </dgm:prSet>
      <dgm:spPr/>
    </dgm:pt>
    <dgm:pt modelId="{DE646800-67BD-434F-AA31-E6DB775BA708}" type="pres">
      <dgm:prSet presAssocID="{6EDA570E-7E4E-4E86-9CD8-696A9014207E}" presName="parentText" presStyleLbl="node1" presStyleIdx="0" presStyleCnt="4">
        <dgm:presLayoutVars>
          <dgm:chMax val="0"/>
          <dgm:bulletEnabled val="1"/>
        </dgm:presLayoutVars>
      </dgm:prSet>
      <dgm:spPr/>
    </dgm:pt>
    <dgm:pt modelId="{18D6F119-D96F-483B-B855-38D5136F6125}" type="pres">
      <dgm:prSet presAssocID="{F5E4EB50-BDF4-42B8-9C47-C912701F5F2C}" presName="spacer" presStyleCnt="0"/>
      <dgm:spPr/>
    </dgm:pt>
    <dgm:pt modelId="{7DF09FB0-9FD3-4DFE-B6A0-9C1F168C5E93}" type="pres">
      <dgm:prSet presAssocID="{98CEA78C-869C-43A2-80FD-025F9FED37BE}" presName="parentText" presStyleLbl="node1" presStyleIdx="1" presStyleCnt="4">
        <dgm:presLayoutVars>
          <dgm:chMax val="0"/>
          <dgm:bulletEnabled val="1"/>
        </dgm:presLayoutVars>
      </dgm:prSet>
      <dgm:spPr/>
    </dgm:pt>
    <dgm:pt modelId="{0CB4F0F0-FC4B-4322-9B75-283D3CCDD04D}" type="pres">
      <dgm:prSet presAssocID="{D7190189-B0AC-4756-A1B7-E833B15ACD9C}" presName="spacer" presStyleCnt="0"/>
      <dgm:spPr/>
    </dgm:pt>
    <dgm:pt modelId="{2E42EDEC-7A08-49F5-BA07-836EAD073958}" type="pres">
      <dgm:prSet presAssocID="{1E5EA25E-78E4-4F6F-BBC0-EC69C0D2CDE6}" presName="parentText" presStyleLbl="node1" presStyleIdx="2" presStyleCnt="4">
        <dgm:presLayoutVars>
          <dgm:chMax val="0"/>
          <dgm:bulletEnabled val="1"/>
        </dgm:presLayoutVars>
      </dgm:prSet>
      <dgm:spPr/>
    </dgm:pt>
    <dgm:pt modelId="{B8B5E686-3B8F-4D0F-9C4A-6944A64FF7E7}" type="pres">
      <dgm:prSet presAssocID="{3EC795EA-637A-4DAD-BCE6-0CC635D4D052}" presName="spacer" presStyleCnt="0"/>
      <dgm:spPr/>
    </dgm:pt>
    <dgm:pt modelId="{0D83AE70-1662-4DEB-AAF1-D82E7D6488C4}" type="pres">
      <dgm:prSet presAssocID="{DC1D6546-47C1-4402-B7F8-BCBDA8C410D3}" presName="parentText" presStyleLbl="node1" presStyleIdx="3" presStyleCnt="4">
        <dgm:presLayoutVars>
          <dgm:chMax val="0"/>
          <dgm:bulletEnabled val="1"/>
        </dgm:presLayoutVars>
      </dgm:prSet>
      <dgm:spPr/>
    </dgm:pt>
  </dgm:ptLst>
  <dgm:cxnLst>
    <dgm:cxn modelId="{2B63DB08-C56C-463C-98D6-7EEEDD6048AE}" type="presOf" srcId="{676382E7-8C52-47FE-A87A-E65194D0F5F3}" destId="{8E5DBAD8-5347-4A04-B1FF-4134DFE7FB5D}" srcOrd="0" destOrd="0" presId="urn:microsoft.com/office/officeart/2005/8/layout/vList2"/>
    <dgm:cxn modelId="{4D25373C-79BA-4012-BEF5-0A29E4E332E7}" srcId="{676382E7-8C52-47FE-A87A-E65194D0F5F3}" destId="{98CEA78C-869C-43A2-80FD-025F9FED37BE}" srcOrd="1" destOrd="0" parTransId="{6DF62E84-ACBB-450C-B559-3BC07FDCDB15}" sibTransId="{D7190189-B0AC-4756-A1B7-E833B15ACD9C}"/>
    <dgm:cxn modelId="{1DCC6846-1491-443E-B8BB-41944AE20D74}" type="presOf" srcId="{1E5EA25E-78E4-4F6F-BBC0-EC69C0D2CDE6}" destId="{2E42EDEC-7A08-49F5-BA07-836EAD073958}" srcOrd="0" destOrd="0" presId="urn:microsoft.com/office/officeart/2005/8/layout/vList2"/>
    <dgm:cxn modelId="{971BCA69-E615-4208-8983-ACC8F486CD92}" srcId="{676382E7-8C52-47FE-A87A-E65194D0F5F3}" destId="{6EDA570E-7E4E-4E86-9CD8-696A9014207E}" srcOrd="0" destOrd="0" parTransId="{05371C5A-079F-4F00-8FDC-B4E7FA1D80F0}" sibTransId="{F5E4EB50-BDF4-42B8-9C47-C912701F5F2C}"/>
    <dgm:cxn modelId="{0214D955-3213-4E22-B0C9-59E787DC329B}" type="presOf" srcId="{98CEA78C-869C-43A2-80FD-025F9FED37BE}" destId="{7DF09FB0-9FD3-4DFE-B6A0-9C1F168C5E93}" srcOrd="0" destOrd="0" presId="urn:microsoft.com/office/officeart/2005/8/layout/vList2"/>
    <dgm:cxn modelId="{6EBBF175-1F69-49DA-B7EB-2554C285CDB6}" srcId="{676382E7-8C52-47FE-A87A-E65194D0F5F3}" destId="{DC1D6546-47C1-4402-B7F8-BCBDA8C410D3}" srcOrd="3" destOrd="0" parTransId="{F95585D9-8E50-4146-83AA-41CF4F94B317}" sibTransId="{50124E07-11D0-4AD4-A8BC-E18B31887F72}"/>
    <dgm:cxn modelId="{A39E238F-E602-4ADC-A60A-1042D6554EE9}" type="presOf" srcId="{DC1D6546-47C1-4402-B7F8-BCBDA8C410D3}" destId="{0D83AE70-1662-4DEB-AAF1-D82E7D6488C4}" srcOrd="0" destOrd="0" presId="urn:microsoft.com/office/officeart/2005/8/layout/vList2"/>
    <dgm:cxn modelId="{4BA60CAA-A95F-4678-8349-7857180383FC}" srcId="{676382E7-8C52-47FE-A87A-E65194D0F5F3}" destId="{1E5EA25E-78E4-4F6F-BBC0-EC69C0D2CDE6}" srcOrd="2" destOrd="0" parTransId="{E0865CBC-40B6-4629-B215-892DEC16925B}" sibTransId="{3EC795EA-637A-4DAD-BCE6-0CC635D4D052}"/>
    <dgm:cxn modelId="{BF33E0E3-476D-4C1A-8F33-8E8A6A30B3DA}" type="presOf" srcId="{6EDA570E-7E4E-4E86-9CD8-696A9014207E}" destId="{DE646800-67BD-434F-AA31-E6DB775BA708}" srcOrd="0" destOrd="0" presId="urn:microsoft.com/office/officeart/2005/8/layout/vList2"/>
    <dgm:cxn modelId="{D5358FDD-A8B2-47CA-A3DE-DF1B47B3729F}" type="presParOf" srcId="{8E5DBAD8-5347-4A04-B1FF-4134DFE7FB5D}" destId="{DE646800-67BD-434F-AA31-E6DB775BA708}" srcOrd="0" destOrd="0" presId="urn:microsoft.com/office/officeart/2005/8/layout/vList2"/>
    <dgm:cxn modelId="{05E82CB7-461A-4213-8A23-5232C020A1DD}" type="presParOf" srcId="{8E5DBAD8-5347-4A04-B1FF-4134DFE7FB5D}" destId="{18D6F119-D96F-483B-B855-38D5136F6125}" srcOrd="1" destOrd="0" presId="urn:microsoft.com/office/officeart/2005/8/layout/vList2"/>
    <dgm:cxn modelId="{A8636A1A-A7F4-4A14-B85F-335F2EBD26BE}" type="presParOf" srcId="{8E5DBAD8-5347-4A04-B1FF-4134DFE7FB5D}" destId="{7DF09FB0-9FD3-4DFE-B6A0-9C1F168C5E93}" srcOrd="2" destOrd="0" presId="urn:microsoft.com/office/officeart/2005/8/layout/vList2"/>
    <dgm:cxn modelId="{A8C19318-CD28-433B-96BA-37613C957244}" type="presParOf" srcId="{8E5DBAD8-5347-4A04-B1FF-4134DFE7FB5D}" destId="{0CB4F0F0-FC4B-4322-9B75-283D3CCDD04D}" srcOrd="3" destOrd="0" presId="urn:microsoft.com/office/officeart/2005/8/layout/vList2"/>
    <dgm:cxn modelId="{18E7196A-8BB9-42A3-A4AC-5F3A50C6529D}" type="presParOf" srcId="{8E5DBAD8-5347-4A04-B1FF-4134DFE7FB5D}" destId="{2E42EDEC-7A08-49F5-BA07-836EAD073958}" srcOrd="4" destOrd="0" presId="urn:microsoft.com/office/officeart/2005/8/layout/vList2"/>
    <dgm:cxn modelId="{A75E8C38-A97E-4AFA-ACA5-C4E0ED5BCF1C}" type="presParOf" srcId="{8E5DBAD8-5347-4A04-B1FF-4134DFE7FB5D}" destId="{B8B5E686-3B8F-4D0F-9C4A-6944A64FF7E7}" srcOrd="5" destOrd="0" presId="urn:microsoft.com/office/officeart/2005/8/layout/vList2"/>
    <dgm:cxn modelId="{19C35B13-9599-4E79-911A-C7E85127141E}" type="presParOf" srcId="{8E5DBAD8-5347-4A04-B1FF-4134DFE7FB5D}" destId="{0D83AE70-1662-4DEB-AAF1-D82E7D6488C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27F8A3-5FAE-494E-AF52-0F5A9AA09A0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4111023-699E-42E2-8896-E406B42C6577}">
      <dgm:prSet/>
      <dgm:spPr/>
      <dgm:t>
        <a:bodyPr/>
        <a:lstStyle/>
        <a:p>
          <a:r>
            <a:rPr lang="en-US"/>
            <a:t>If we certify or license mediators would mediation be made a more acceptable choice for dispute resolution?</a:t>
          </a:r>
        </a:p>
      </dgm:t>
    </dgm:pt>
    <dgm:pt modelId="{16D75572-E46E-4131-BA16-1454F4D89702}" type="parTrans" cxnId="{13623AE0-A42C-4556-8645-D3D0265C99C6}">
      <dgm:prSet/>
      <dgm:spPr/>
      <dgm:t>
        <a:bodyPr/>
        <a:lstStyle/>
        <a:p>
          <a:endParaRPr lang="en-US"/>
        </a:p>
      </dgm:t>
    </dgm:pt>
    <dgm:pt modelId="{94996EC0-FA10-48CD-A34E-A934214D637A}" type="sibTrans" cxnId="{13623AE0-A42C-4556-8645-D3D0265C99C6}">
      <dgm:prSet/>
      <dgm:spPr/>
      <dgm:t>
        <a:bodyPr/>
        <a:lstStyle/>
        <a:p>
          <a:endParaRPr lang="en-US"/>
        </a:p>
      </dgm:t>
    </dgm:pt>
    <dgm:pt modelId="{0F60ACCD-FA3D-48E9-81EA-1589DC78864D}">
      <dgm:prSet/>
      <dgm:spPr/>
      <dgm:t>
        <a:bodyPr/>
        <a:lstStyle/>
        <a:p>
          <a:r>
            <a:rPr lang="en-US"/>
            <a:t>Leads us to next topic – would Certification lead to greater trust of the particular mediator handling the process?</a:t>
          </a:r>
        </a:p>
      </dgm:t>
    </dgm:pt>
    <dgm:pt modelId="{537CE6C2-CD03-416E-A0CC-5FDB8F484445}" type="parTrans" cxnId="{34109EFB-CD4B-4473-A396-F075A572AA1C}">
      <dgm:prSet/>
      <dgm:spPr/>
      <dgm:t>
        <a:bodyPr/>
        <a:lstStyle/>
        <a:p>
          <a:endParaRPr lang="en-US"/>
        </a:p>
      </dgm:t>
    </dgm:pt>
    <dgm:pt modelId="{3080878F-12B8-4D35-9571-4BDA87D01DE2}" type="sibTrans" cxnId="{34109EFB-CD4B-4473-A396-F075A572AA1C}">
      <dgm:prSet/>
      <dgm:spPr/>
      <dgm:t>
        <a:bodyPr/>
        <a:lstStyle/>
        <a:p>
          <a:endParaRPr lang="en-US"/>
        </a:p>
      </dgm:t>
    </dgm:pt>
    <dgm:pt modelId="{58D45E24-004A-43F9-88ED-5C433837ECCE}" type="pres">
      <dgm:prSet presAssocID="{C027F8A3-5FAE-494E-AF52-0F5A9AA09A0F}" presName="hierChild1" presStyleCnt="0">
        <dgm:presLayoutVars>
          <dgm:chPref val="1"/>
          <dgm:dir/>
          <dgm:animOne val="branch"/>
          <dgm:animLvl val="lvl"/>
          <dgm:resizeHandles/>
        </dgm:presLayoutVars>
      </dgm:prSet>
      <dgm:spPr/>
    </dgm:pt>
    <dgm:pt modelId="{0B972F57-8F9F-486F-BB07-ECE1BA534ED5}" type="pres">
      <dgm:prSet presAssocID="{B4111023-699E-42E2-8896-E406B42C6577}" presName="hierRoot1" presStyleCnt="0"/>
      <dgm:spPr/>
    </dgm:pt>
    <dgm:pt modelId="{138A9695-6FC1-4F88-B10D-C112FA4EC8DC}" type="pres">
      <dgm:prSet presAssocID="{B4111023-699E-42E2-8896-E406B42C6577}" presName="composite" presStyleCnt="0"/>
      <dgm:spPr/>
    </dgm:pt>
    <dgm:pt modelId="{E7B5E245-F66C-46F5-A456-F0C371B1A3A3}" type="pres">
      <dgm:prSet presAssocID="{B4111023-699E-42E2-8896-E406B42C6577}" presName="background" presStyleLbl="node0" presStyleIdx="0" presStyleCnt="2"/>
      <dgm:spPr/>
    </dgm:pt>
    <dgm:pt modelId="{CB717644-3849-4E10-9FB2-23A21E5EC74F}" type="pres">
      <dgm:prSet presAssocID="{B4111023-699E-42E2-8896-E406B42C6577}" presName="text" presStyleLbl="fgAcc0" presStyleIdx="0" presStyleCnt="2">
        <dgm:presLayoutVars>
          <dgm:chPref val="3"/>
        </dgm:presLayoutVars>
      </dgm:prSet>
      <dgm:spPr/>
    </dgm:pt>
    <dgm:pt modelId="{59D4D15D-76C2-4E17-A220-2BFA4406C533}" type="pres">
      <dgm:prSet presAssocID="{B4111023-699E-42E2-8896-E406B42C6577}" presName="hierChild2" presStyleCnt="0"/>
      <dgm:spPr/>
    </dgm:pt>
    <dgm:pt modelId="{CA43326C-EF45-4B58-89AA-CCFC1C900A10}" type="pres">
      <dgm:prSet presAssocID="{0F60ACCD-FA3D-48E9-81EA-1589DC78864D}" presName="hierRoot1" presStyleCnt="0"/>
      <dgm:spPr/>
    </dgm:pt>
    <dgm:pt modelId="{1E6B89B5-4B1E-42A6-AFA7-E006BA1758E2}" type="pres">
      <dgm:prSet presAssocID="{0F60ACCD-FA3D-48E9-81EA-1589DC78864D}" presName="composite" presStyleCnt="0"/>
      <dgm:spPr/>
    </dgm:pt>
    <dgm:pt modelId="{8FE7D364-BA76-48FA-8B86-5C6025BCA9FF}" type="pres">
      <dgm:prSet presAssocID="{0F60ACCD-FA3D-48E9-81EA-1589DC78864D}" presName="background" presStyleLbl="node0" presStyleIdx="1" presStyleCnt="2"/>
      <dgm:spPr/>
    </dgm:pt>
    <dgm:pt modelId="{DB843870-68A1-4501-9DFF-C2570879E806}" type="pres">
      <dgm:prSet presAssocID="{0F60ACCD-FA3D-48E9-81EA-1589DC78864D}" presName="text" presStyleLbl="fgAcc0" presStyleIdx="1" presStyleCnt="2">
        <dgm:presLayoutVars>
          <dgm:chPref val="3"/>
        </dgm:presLayoutVars>
      </dgm:prSet>
      <dgm:spPr/>
    </dgm:pt>
    <dgm:pt modelId="{CE84BC23-EB5C-4DFC-901D-CA4F391F0161}" type="pres">
      <dgm:prSet presAssocID="{0F60ACCD-FA3D-48E9-81EA-1589DC78864D}" presName="hierChild2" presStyleCnt="0"/>
      <dgm:spPr/>
    </dgm:pt>
  </dgm:ptLst>
  <dgm:cxnLst>
    <dgm:cxn modelId="{177E1E24-0084-4402-80BC-03AF91D84A76}" type="presOf" srcId="{C027F8A3-5FAE-494E-AF52-0F5A9AA09A0F}" destId="{58D45E24-004A-43F9-88ED-5C433837ECCE}" srcOrd="0" destOrd="0" presId="urn:microsoft.com/office/officeart/2005/8/layout/hierarchy1"/>
    <dgm:cxn modelId="{02F81740-7DA4-4427-87C8-332C600BE694}" type="presOf" srcId="{B4111023-699E-42E2-8896-E406B42C6577}" destId="{CB717644-3849-4E10-9FB2-23A21E5EC74F}" srcOrd="0" destOrd="0" presId="urn:microsoft.com/office/officeart/2005/8/layout/hierarchy1"/>
    <dgm:cxn modelId="{13623AE0-A42C-4556-8645-D3D0265C99C6}" srcId="{C027F8A3-5FAE-494E-AF52-0F5A9AA09A0F}" destId="{B4111023-699E-42E2-8896-E406B42C6577}" srcOrd="0" destOrd="0" parTransId="{16D75572-E46E-4131-BA16-1454F4D89702}" sibTransId="{94996EC0-FA10-48CD-A34E-A934214D637A}"/>
    <dgm:cxn modelId="{0B7DD1E0-755B-4E96-9023-CFB1AB69E2E9}" type="presOf" srcId="{0F60ACCD-FA3D-48E9-81EA-1589DC78864D}" destId="{DB843870-68A1-4501-9DFF-C2570879E806}" srcOrd="0" destOrd="0" presId="urn:microsoft.com/office/officeart/2005/8/layout/hierarchy1"/>
    <dgm:cxn modelId="{34109EFB-CD4B-4473-A396-F075A572AA1C}" srcId="{C027F8A3-5FAE-494E-AF52-0F5A9AA09A0F}" destId="{0F60ACCD-FA3D-48E9-81EA-1589DC78864D}" srcOrd="1" destOrd="0" parTransId="{537CE6C2-CD03-416E-A0CC-5FDB8F484445}" sibTransId="{3080878F-12B8-4D35-9571-4BDA87D01DE2}"/>
    <dgm:cxn modelId="{7C09F1A8-8DA8-449A-B6C6-B4B7F176C509}" type="presParOf" srcId="{58D45E24-004A-43F9-88ED-5C433837ECCE}" destId="{0B972F57-8F9F-486F-BB07-ECE1BA534ED5}" srcOrd="0" destOrd="0" presId="urn:microsoft.com/office/officeart/2005/8/layout/hierarchy1"/>
    <dgm:cxn modelId="{D95BADEB-3FC0-4055-A6AB-6A9165306203}" type="presParOf" srcId="{0B972F57-8F9F-486F-BB07-ECE1BA534ED5}" destId="{138A9695-6FC1-4F88-B10D-C112FA4EC8DC}" srcOrd="0" destOrd="0" presId="urn:microsoft.com/office/officeart/2005/8/layout/hierarchy1"/>
    <dgm:cxn modelId="{60E951F5-72D4-48CC-A20C-D1DF6629577C}" type="presParOf" srcId="{138A9695-6FC1-4F88-B10D-C112FA4EC8DC}" destId="{E7B5E245-F66C-46F5-A456-F0C371B1A3A3}" srcOrd="0" destOrd="0" presId="urn:microsoft.com/office/officeart/2005/8/layout/hierarchy1"/>
    <dgm:cxn modelId="{E21C087F-F46A-4EFA-A6E5-ED73F8C5C4DD}" type="presParOf" srcId="{138A9695-6FC1-4F88-B10D-C112FA4EC8DC}" destId="{CB717644-3849-4E10-9FB2-23A21E5EC74F}" srcOrd="1" destOrd="0" presId="urn:microsoft.com/office/officeart/2005/8/layout/hierarchy1"/>
    <dgm:cxn modelId="{354C3539-82A7-47E0-B23B-447D9E7237A4}" type="presParOf" srcId="{0B972F57-8F9F-486F-BB07-ECE1BA534ED5}" destId="{59D4D15D-76C2-4E17-A220-2BFA4406C533}" srcOrd="1" destOrd="0" presId="urn:microsoft.com/office/officeart/2005/8/layout/hierarchy1"/>
    <dgm:cxn modelId="{A3A57A84-8234-4727-9095-B91C3DD6E191}" type="presParOf" srcId="{58D45E24-004A-43F9-88ED-5C433837ECCE}" destId="{CA43326C-EF45-4B58-89AA-CCFC1C900A10}" srcOrd="1" destOrd="0" presId="urn:microsoft.com/office/officeart/2005/8/layout/hierarchy1"/>
    <dgm:cxn modelId="{E3B1D94F-07C6-40F1-B098-D6B7693AEFF0}" type="presParOf" srcId="{CA43326C-EF45-4B58-89AA-CCFC1C900A10}" destId="{1E6B89B5-4B1E-42A6-AFA7-E006BA1758E2}" srcOrd="0" destOrd="0" presId="urn:microsoft.com/office/officeart/2005/8/layout/hierarchy1"/>
    <dgm:cxn modelId="{683AE5C9-E77C-48AD-BFB0-F959554DBEA9}" type="presParOf" srcId="{1E6B89B5-4B1E-42A6-AFA7-E006BA1758E2}" destId="{8FE7D364-BA76-48FA-8B86-5C6025BCA9FF}" srcOrd="0" destOrd="0" presId="urn:microsoft.com/office/officeart/2005/8/layout/hierarchy1"/>
    <dgm:cxn modelId="{F0A1C24A-4C99-4000-8A5E-5DC496B3B2E0}" type="presParOf" srcId="{1E6B89B5-4B1E-42A6-AFA7-E006BA1758E2}" destId="{DB843870-68A1-4501-9DFF-C2570879E806}" srcOrd="1" destOrd="0" presId="urn:microsoft.com/office/officeart/2005/8/layout/hierarchy1"/>
    <dgm:cxn modelId="{3BF9D69C-4A72-48D7-8F3B-6745872669E5}" type="presParOf" srcId="{CA43326C-EF45-4B58-89AA-CCFC1C900A10}" destId="{CE84BC23-EB5C-4DFC-901D-CA4F391F016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C21537-A03C-4B1B-A406-B6F96155013C}"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2B23D704-AD4F-4C1C-8274-3043C3DD8626}">
      <dgm:prSet custT="1"/>
      <dgm:spPr/>
      <dgm:t>
        <a:bodyPr/>
        <a:lstStyle/>
        <a:p>
          <a:pPr rtl="0"/>
          <a:r>
            <a:rPr lang="en-US" sz="1800"/>
            <a:t>Does this mediator care about this case or the parties?</a:t>
          </a:r>
        </a:p>
      </dgm:t>
    </dgm:pt>
    <dgm:pt modelId="{B3B067AA-E671-4F4A-BB59-B54A6042A0C3}" type="parTrans" cxnId="{771DBC8F-DED7-4801-863B-DA5628737C7A}">
      <dgm:prSet/>
      <dgm:spPr/>
      <dgm:t>
        <a:bodyPr/>
        <a:lstStyle/>
        <a:p>
          <a:endParaRPr lang="en-US"/>
        </a:p>
      </dgm:t>
    </dgm:pt>
    <dgm:pt modelId="{48AD376F-5C04-4FD8-BC79-CE6BDA725758}" type="sibTrans" cxnId="{771DBC8F-DED7-4801-863B-DA5628737C7A}">
      <dgm:prSet/>
      <dgm:spPr/>
      <dgm:t>
        <a:bodyPr/>
        <a:lstStyle/>
        <a:p>
          <a:endParaRPr lang="en-US"/>
        </a:p>
      </dgm:t>
    </dgm:pt>
    <dgm:pt modelId="{6C807924-C054-4065-B25D-05096D135FB8}">
      <dgm:prSet custT="1"/>
      <dgm:spPr/>
      <dgm:t>
        <a:bodyPr/>
        <a:lstStyle/>
        <a:p>
          <a:pPr marL="457200" rtl="0"/>
          <a:r>
            <a:rPr lang="en-US" sz="3200" dirty="0"/>
            <a:t>Asking Questions</a:t>
          </a:r>
          <a:r>
            <a:rPr lang="en-US" sz="3200" dirty="0">
              <a:latin typeface="Corbel" panose="020B0503020204020204"/>
            </a:rPr>
            <a:t> </a:t>
          </a:r>
          <a:endParaRPr lang="en-US" sz="3200" dirty="0"/>
        </a:p>
      </dgm:t>
    </dgm:pt>
    <dgm:pt modelId="{877B7AE6-C164-47C0-82BC-1B069E5098E1}" type="parTrans" cxnId="{9187A98D-1A16-429A-B52C-A4AF84E23207}">
      <dgm:prSet/>
      <dgm:spPr/>
    </dgm:pt>
    <dgm:pt modelId="{07245659-5AA6-4A49-BB3C-B1F27FB61EA2}" type="sibTrans" cxnId="{9187A98D-1A16-429A-B52C-A4AF84E23207}">
      <dgm:prSet/>
      <dgm:spPr/>
    </dgm:pt>
    <dgm:pt modelId="{424BCD9E-55CB-4CA4-81F2-2D0076E8AEE2}">
      <dgm:prSet custT="1"/>
      <dgm:spPr/>
      <dgm:t>
        <a:bodyPr/>
        <a:lstStyle/>
        <a:p>
          <a:pPr marL="457200"/>
          <a:r>
            <a:rPr lang="en-US" sz="3200" dirty="0"/>
            <a:t>Curiosity</a:t>
          </a:r>
        </a:p>
      </dgm:t>
    </dgm:pt>
    <dgm:pt modelId="{4C71CA5F-133F-4C37-AE9D-595A6617C5BE}" type="parTrans" cxnId="{5A402D83-C219-4D1F-950D-A7983261126D}">
      <dgm:prSet/>
      <dgm:spPr/>
    </dgm:pt>
    <dgm:pt modelId="{7C714ACD-1BA0-429F-8FC0-B07FFB2C2D31}" type="sibTrans" cxnId="{5A402D83-C219-4D1F-950D-A7983261126D}">
      <dgm:prSet/>
      <dgm:spPr/>
    </dgm:pt>
    <dgm:pt modelId="{DCD7F7B6-44E5-447C-AE8F-0F779A259DAA}">
      <dgm:prSet custT="1"/>
      <dgm:spPr/>
      <dgm:t>
        <a:bodyPr/>
        <a:lstStyle/>
        <a:p>
          <a:pPr marL="457200"/>
          <a:r>
            <a:rPr lang="en-US" sz="3200" dirty="0"/>
            <a:t>Eye contact</a:t>
          </a:r>
        </a:p>
      </dgm:t>
    </dgm:pt>
    <dgm:pt modelId="{D4D3EF93-2266-4694-A9BA-F0475D066292}" type="parTrans" cxnId="{83AD0DD1-73A6-453D-B3AC-D00BACB3D4EB}">
      <dgm:prSet/>
      <dgm:spPr/>
    </dgm:pt>
    <dgm:pt modelId="{6242EAF5-1FE1-400A-95C1-C86DBAD4B7F4}" type="sibTrans" cxnId="{83AD0DD1-73A6-453D-B3AC-D00BACB3D4EB}">
      <dgm:prSet/>
      <dgm:spPr/>
    </dgm:pt>
    <dgm:pt modelId="{AC6BC382-9196-4150-81D8-869D12AECAC9}">
      <dgm:prSet custT="1"/>
      <dgm:spPr/>
      <dgm:t>
        <a:bodyPr/>
        <a:lstStyle/>
        <a:p>
          <a:pPr marL="457200"/>
          <a:r>
            <a:rPr lang="en-US" sz="3200" dirty="0"/>
            <a:t>Sensitivity to Clients Needs</a:t>
          </a:r>
        </a:p>
      </dgm:t>
    </dgm:pt>
    <dgm:pt modelId="{21C04D71-C409-4187-A6E3-ADD44500E87F}" type="parTrans" cxnId="{B77D1C9D-4B53-41FA-9B8F-3DC0C5E9CBD6}">
      <dgm:prSet/>
      <dgm:spPr/>
    </dgm:pt>
    <dgm:pt modelId="{C9801EB2-15A2-47EF-A894-D10D6CC9C649}" type="sibTrans" cxnId="{B77D1C9D-4B53-41FA-9B8F-3DC0C5E9CBD6}">
      <dgm:prSet/>
      <dgm:spPr/>
    </dgm:pt>
    <dgm:pt modelId="{0FAC4776-D85F-4FBF-A113-6D4E9F0FB9FD}">
      <dgm:prSet phldr="0" custT="1"/>
      <dgm:spPr/>
      <dgm:t>
        <a:bodyPr/>
        <a:lstStyle/>
        <a:p>
          <a:pPr marL="285750"/>
          <a:r>
            <a:rPr lang="en-US" sz="3700" dirty="0">
              <a:latin typeface="Corbel" panose="020B0503020204020204"/>
            </a:rPr>
            <a:t> </a:t>
          </a:r>
          <a:r>
            <a:rPr lang="en-US" sz="3200" dirty="0"/>
            <a:t>Show Empathy</a:t>
          </a:r>
        </a:p>
      </dgm:t>
    </dgm:pt>
    <dgm:pt modelId="{80B26D75-7A06-4038-A081-4826B596191A}" type="parTrans" cxnId="{60089AA5-9DD3-4199-A693-0BB9591BD9A0}">
      <dgm:prSet/>
      <dgm:spPr/>
    </dgm:pt>
    <dgm:pt modelId="{6C1C566F-0815-423A-8737-9331F7EDBEFA}" type="sibTrans" cxnId="{60089AA5-9DD3-4199-A693-0BB9591BD9A0}">
      <dgm:prSet/>
      <dgm:spPr/>
    </dgm:pt>
    <dgm:pt modelId="{A85A0E0A-6187-4A7C-95F0-15C6F65A9259}">
      <dgm:prSet custT="1"/>
      <dgm:spPr/>
      <dgm:t>
        <a:bodyPr/>
        <a:lstStyle/>
        <a:p>
          <a:pPr marL="457200"/>
          <a:r>
            <a:rPr lang="en-US" sz="3200" dirty="0"/>
            <a:t>Responsiveness – return phone calls, respond timely to emails</a:t>
          </a:r>
        </a:p>
      </dgm:t>
    </dgm:pt>
    <dgm:pt modelId="{1F891758-7F88-4F6B-A22F-43583F946AAD}" type="parTrans" cxnId="{24DAB2A8-EF5B-4554-93DE-7E8C63367590}">
      <dgm:prSet/>
      <dgm:spPr/>
    </dgm:pt>
    <dgm:pt modelId="{C8664D32-C968-455E-9C5F-1A9645C43DCC}" type="sibTrans" cxnId="{24DAB2A8-EF5B-4554-93DE-7E8C63367590}">
      <dgm:prSet/>
      <dgm:spPr/>
    </dgm:pt>
    <dgm:pt modelId="{F889B489-9B62-45A7-B0A3-9E7F8FDFC726}">
      <dgm:prSet custT="1"/>
      <dgm:spPr/>
      <dgm:t>
        <a:bodyPr/>
        <a:lstStyle/>
        <a:p>
          <a:pPr marL="285750"/>
          <a:r>
            <a:rPr lang="en-US" sz="3200" dirty="0"/>
            <a:t>Listening</a:t>
          </a:r>
        </a:p>
      </dgm:t>
    </dgm:pt>
    <dgm:pt modelId="{14F7B742-B210-4445-A03C-95B2E43CEC8A}" type="sibTrans" cxnId="{7F497E86-C3F4-4B04-864F-DB21F845EE92}">
      <dgm:prSet/>
      <dgm:spPr/>
    </dgm:pt>
    <dgm:pt modelId="{F61BDBEB-17CD-45C4-B37D-6E42B72BBF14}" type="parTrans" cxnId="{7F497E86-C3F4-4B04-864F-DB21F845EE92}">
      <dgm:prSet/>
      <dgm:spPr/>
    </dgm:pt>
    <dgm:pt modelId="{955AC6C9-AB48-4565-A9FE-2D1F04D38207}" type="pres">
      <dgm:prSet presAssocID="{E5C21537-A03C-4B1B-A406-B6F96155013C}" presName="linear" presStyleCnt="0">
        <dgm:presLayoutVars>
          <dgm:dir/>
          <dgm:animLvl val="lvl"/>
          <dgm:resizeHandles val="exact"/>
        </dgm:presLayoutVars>
      </dgm:prSet>
      <dgm:spPr/>
    </dgm:pt>
    <dgm:pt modelId="{EF535C0A-C2D1-4639-8D8F-9620A3848263}" type="pres">
      <dgm:prSet presAssocID="{2B23D704-AD4F-4C1C-8274-3043C3DD8626}" presName="parentLin" presStyleCnt="0"/>
      <dgm:spPr/>
    </dgm:pt>
    <dgm:pt modelId="{22972997-0773-4404-AD0E-776A0504DCD8}" type="pres">
      <dgm:prSet presAssocID="{2B23D704-AD4F-4C1C-8274-3043C3DD8626}" presName="parentLeftMargin" presStyleLbl="node1" presStyleIdx="0" presStyleCnt="1"/>
      <dgm:spPr/>
    </dgm:pt>
    <dgm:pt modelId="{970B6A84-31E0-492E-9C91-B1610BE970BD}" type="pres">
      <dgm:prSet presAssocID="{2B23D704-AD4F-4C1C-8274-3043C3DD8626}" presName="parentText" presStyleLbl="node1" presStyleIdx="0" presStyleCnt="1" custLinFactNeighborX="38612" custLinFactNeighborY="741">
        <dgm:presLayoutVars>
          <dgm:chMax val="0"/>
          <dgm:bulletEnabled val="1"/>
        </dgm:presLayoutVars>
      </dgm:prSet>
      <dgm:spPr/>
    </dgm:pt>
    <dgm:pt modelId="{1D08E768-5DA7-45D3-A2FE-459E8E4AC944}" type="pres">
      <dgm:prSet presAssocID="{2B23D704-AD4F-4C1C-8274-3043C3DD8626}" presName="negativeSpace" presStyleCnt="0"/>
      <dgm:spPr/>
    </dgm:pt>
    <dgm:pt modelId="{6F4AD7E0-B02A-43BF-BD4A-38EF3ECFD79D}" type="pres">
      <dgm:prSet presAssocID="{2B23D704-AD4F-4C1C-8274-3043C3DD8626}" presName="childText" presStyleLbl="conFgAcc1" presStyleIdx="0" presStyleCnt="1" custLinFactNeighborX="-938" custLinFactNeighborY="2622">
        <dgm:presLayoutVars>
          <dgm:bulletEnabled val="1"/>
        </dgm:presLayoutVars>
      </dgm:prSet>
      <dgm:spPr/>
    </dgm:pt>
  </dgm:ptLst>
  <dgm:cxnLst>
    <dgm:cxn modelId="{44E12F20-CD7D-42F5-B46B-32F61A98A048}" type="presOf" srcId="{F889B489-9B62-45A7-B0A3-9E7F8FDFC726}" destId="{6F4AD7E0-B02A-43BF-BD4A-38EF3ECFD79D}" srcOrd="0" destOrd="1" presId="urn:microsoft.com/office/officeart/2005/8/layout/list1"/>
    <dgm:cxn modelId="{49AFF421-A615-4D98-B0DE-AAE5D7624E4E}" type="presOf" srcId="{2B23D704-AD4F-4C1C-8274-3043C3DD8626}" destId="{970B6A84-31E0-492E-9C91-B1610BE970BD}" srcOrd="1" destOrd="0" presId="urn:microsoft.com/office/officeart/2005/8/layout/list1"/>
    <dgm:cxn modelId="{29EE8235-E61A-45E0-B44D-8E7906D7CB32}" type="presOf" srcId="{AC6BC382-9196-4150-81D8-869D12AECAC9}" destId="{6F4AD7E0-B02A-43BF-BD4A-38EF3ECFD79D}" srcOrd="0" destOrd="5" presId="urn:microsoft.com/office/officeart/2005/8/layout/list1"/>
    <dgm:cxn modelId="{F14E5A61-CED4-452F-9A08-D67438D54967}" type="presOf" srcId="{2B23D704-AD4F-4C1C-8274-3043C3DD8626}" destId="{22972997-0773-4404-AD0E-776A0504DCD8}" srcOrd="0" destOrd="0" presId="urn:microsoft.com/office/officeart/2005/8/layout/list1"/>
    <dgm:cxn modelId="{CAF62466-6FE1-4AE8-A9A5-3BA303137AD4}" type="presOf" srcId="{0FAC4776-D85F-4FBF-A113-6D4E9F0FB9FD}" destId="{6F4AD7E0-B02A-43BF-BD4A-38EF3ECFD79D}" srcOrd="0" destOrd="0" presId="urn:microsoft.com/office/officeart/2005/8/layout/list1"/>
    <dgm:cxn modelId="{5A402D83-C219-4D1F-950D-A7983261126D}" srcId="{F889B489-9B62-45A7-B0A3-9E7F8FDFC726}" destId="{424BCD9E-55CB-4CA4-81F2-2D0076E8AEE2}" srcOrd="1" destOrd="0" parTransId="{4C71CA5F-133F-4C37-AE9D-595A6617C5BE}" sibTransId="{7C714ACD-1BA0-429F-8FC0-B07FFB2C2D31}"/>
    <dgm:cxn modelId="{7F497E86-C3F4-4B04-864F-DB21F845EE92}" srcId="{2B23D704-AD4F-4C1C-8274-3043C3DD8626}" destId="{F889B489-9B62-45A7-B0A3-9E7F8FDFC726}" srcOrd="1" destOrd="0" parTransId="{F61BDBEB-17CD-45C4-B37D-6E42B72BBF14}" sibTransId="{14F7B742-B210-4445-A03C-95B2E43CEC8A}"/>
    <dgm:cxn modelId="{9187A98D-1A16-429A-B52C-A4AF84E23207}" srcId="{F889B489-9B62-45A7-B0A3-9E7F8FDFC726}" destId="{6C807924-C054-4065-B25D-05096D135FB8}" srcOrd="0" destOrd="0" parTransId="{877B7AE6-C164-47C0-82BC-1B069E5098E1}" sibTransId="{07245659-5AA6-4A49-BB3C-B1F27FB61EA2}"/>
    <dgm:cxn modelId="{771DBC8F-DED7-4801-863B-DA5628737C7A}" srcId="{E5C21537-A03C-4B1B-A406-B6F96155013C}" destId="{2B23D704-AD4F-4C1C-8274-3043C3DD8626}" srcOrd="0" destOrd="0" parTransId="{B3B067AA-E671-4F4A-BB59-B54A6042A0C3}" sibTransId="{48AD376F-5C04-4FD8-BC79-CE6BDA725758}"/>
    <dgm:cxn modelId="{9AD1FE94-CD4A-4D10-A9B2-16EA8C76839C}" type="presOf" srcId="{A85A0E0A-6187-4A7C-95F0-15C6F65A9259}" destId="{6F4AD7E0-B02A-43BF-BD4A-38EF3ECFD79D}" srcOrd="0" destOrd="6" presId="urn:microsoft.com/office/officeart/2005/8/layout/list1"/>
    <dgm:cxn modelId="{C7AD9F98-8772-481A-A8B8-6D7720635BFD}" type="presOf" srcId="{6C807924-C054-4065-B25D-05096D135FB8}" destId="{6F4AD7E0-B02A-43BF-BD4A-38EF3ECFD79D}" srcOrd="0" destOrd="2" presId="urn:microsoft.com/office/officeart/2005/8/layout/list1"/>
    <dgm:cxn modelId="{B77D1C9D-4B53-41FA-9B8F-3DC0C5E9CBD6}" srcId="{F889B489-9B62-45A7-B0A3-9E7F8FDFC726}" destId="{AC6BC382-9196-4150-81D8-869D12AECAC9}" srcOrd="3" destOrd="0" parTransId="{21C04D71-C409-4187-A6E3-ADD44500E87F}" sibTransId="{C9801EB2-15A2-47EF-A894-D10D6CC9C649}"/>
    <dgm:cxn modelId="{60089AA5-9DD3-4199-A693-0BB9591BD9A0}" srcId="{2B23D704-AD4F-4C1C-8274-3043C3DD8626}" destId="{0FAC4776-D85F-4FBF-A113-6D4E9F0FB9FD}" srcOrd="0" destOrd="0" parTransId="{80B26D75-7A06-4038-A081-4826B596191A}" sibTransId="{6C1C566F-0815-423A-8737-9331F7EDBEFA}"/>
    <dgm:cxn modelId="{24DAB2A8-EF5B-4554-93DE-7E8C63367590}" srcId="{F889B489-9B62-45A7-B0A3-9E7F8FDFC726}" destId="{A85A0E0A-6187-4A7C-95F0-15C6F65A9259}" srcOrd="4" destOrd="0" parTransId="{1F891758-7F88-4F6B-A22F-43583F946AAD}" sibTransId="{C8664D32-C968-455E-9C5F-1A9645C43DCC}"/>
    <dgm:cxn modelId="{000BE7B2-5605-4579-8E42-834BE21BB4D2}" type="presOf" srcId="{E5C21537-A03C-4B1B-A406-B6F96155013C}" destId="{955AC6C9-AB48-4565-A9FE-2D1F04D38207}" srcOrd="0" destOrd="0" presId="urn:microsoft.com/office/officeart/2005/8/layout/list1"/>
    <dgm:cxn modelId="{6659A1BC-CE3A-4DD9-9934-B5339F35FE96}" type="presOf" srcId="{DCD7F7B6-44E5-447C-AE8F-0F779A259DAA}" destId="{6F4AD7E0-B02A-43BF-BD4A-38EF3ECFD79D}" srcOrd="0" destOrd="4" presId="urn:microsoft.com/office/officeart/2005/8/layout/list1"/>
    <dgm:cxn modelId="{83AD0DD1-73A6-453D-B3AC-D00BACB3D4EB}" srcId="{F889B489-9B62-45A7-B0A3-9E7F8FDFC726}" destId="{DCD7F7B6-44E5-447C-AE8F-0F779A259DAA}" srcOrd="2" destOrd="0" parTransId="{D4D3EF93-2266-4694-A9BA-F0475D066292}" sibTransId="{6242EAF5-1FE1-400A-95C1-C86DBAD4B7F4}"/>
    <dgm:cxn modelId="{8F3107FD-409F-4FA9-AE95-2D2F4D5B5478}" type="presOf" srcId="{424BCD9E-55CB-4CA4-81F2-2D0076E8AEE2}" destId="{6F4AD7E0-B02A-43BF-BD4A-38EF3ECFD79D}" srcOrd="0" destOrd="3" presId="urn:microsoft.com/office/officeart/2005/8/layout/list1"/>
    <dgm:cxn modelId="{6CA6CFB1-B9E6-4CAB-86AA-D5AA34AF4998}" type="presParOf" srcId="{955AC6C9-AB48-4565-A9FE-2D1F04D38207}" destId="{EF535C0A-C2D1-4639-8D8F-9620A3848263}" srcOrd="0" destOrd="0" presId="urn:microsoft.com/office/officeart/2005/8/layout/list1"/>
    <dgm:cxn modelId="{EBE22DA1-B1BB-4422-8D69-4DE6F329D1A6}" type="presParOf" srcId="{EF535C0A-C2D1-4639-8D8F-9620A3848263}" destId="{22972997-0773-4404-AD0E-776A0504DCD8}" srcOrd="0" destOrd="0" presId="urn:microsoft.com/office/officeart/2005/8/layout/list1"/>
    <dgm:cxn modelId="{8F9A9DDF-36D9-48FD-83CB-4179064E9109}" type="presParOf" srcId="{EF535C0A-C2D1-4639-8D8F-9620A3848263}" destId="{970B6A84-31E0-492E-9C91-B1610BE970BD}" srcOrd="1" destOrd="0" presId="urn:microsoft.com/office/officeart/2005/8/layout/list1"/>
    <dgm:cxn modelId="{1062EF25-BB2D-435F-B55C-D8ED6036CB9E}" type="presParOf" srcId="{955AC6C9-AB48-4565-A9FE-2D1F04D38207}" destId="{1D08E768-5DA7-45D3-A2FE-459E8E4AC944}" srcOrd="1" destOrd="0" presId="urn:microsoft.com/office/officeart/2005/8/layout/list1"/>
    <dgm:cxn modelId="{2A2B45D4-C0A2-4CA1-A7D9-B626D04ED2D1}" type="presParOf" srcId="{955AC6C9-AB48-4565-A9FE-2D1F04D38207}" destId="{6F4AD7E0-B02A-43BF-BD4A-38EF3ECFD79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9DD01-37A3-4C94-983C-F5758E84062B}">
      <dsp:nvSpPr>
        <dsp:cNvPr id="0" name=""/>
        <dsp:cNvSpPr/>
      </dsp:nvSpPr>
      <dsp:spPr>
        <a:xfrm>
          <a:off x="0" y="1879642"/>
          <a:ext cx="7728267" cy="680400"/>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799" tIns="562356" rIns="599799" bIns="192024" numCol="1" spcCol="1270" anchor="t" anchorCtr="0">
          <a:noAutofit/>
        </a:bodyPr>
        <a:lstStyle/>
        <a:p>
          <a:pPr marL="228600" lvl="1" indent="-228600" algn="l" defTabSz="1200150">
            <a:lnSpc>
              <a:spcPct val="90000"/>
            </a:lnSpc>
            <a:spcBef>
              <a:spcPct val="0"/>
            </a:spcBef>
            <a:spcAft>
              <a:spcPct val="15000"/>
            </a:spcAft>
            <a:buChar char="•"/>
          </a:pPr>
          <a:endParaRPr lang="en-US" sz="2700" i="1" kern="1200" dirty="0"/>
        </a:p>
      </dsp:txBody>
      <dsp:txXfrm>
        <a:off x="0" y="1879642"/>
        <a:ext cx="7728267" cy="680400"/>
      </dsp:txXfrm>
    </dsp:sp>
    <dsp:sp modelId="{849B7FDB-7CEF-46DF-A8D8-F0915C13A3A2}">
      <dsp:nvSpPr>
        <dsp:cNvPr id="0" name=""/>
        <dsp:cNvSpPr/>
      </dsp:nvSpPr>
      <dsp:spPr>
        <a:xfrm>
          <a:off x="478398" y="36758"/>
          <a:ext cx="5404503" cy="2241404"/>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schemeClr val="bg1"/>
              </a:solidFill>
            </a:rPr>
            <a:t>Trust</a:t>
          </a:r>
          <a:r>
            <a:rPr lang="en-US" sz="2000" kern="1200" dirty="0"/>
            <a:t>:   </a:t>
          </a:r>
        </a:p>
        <a:p>
          <a:pPr marL="0" lvl="0" indent="0" algn="l" defTabSz="889000">
            <a:lnSpc>
              <a:spcPct val="90000"/>
            </a:lnSpc>
            <a:spcBef>
              <a:spcPct val="0"/>
            </a:spcBef>
            <a:spcAft>
              <a:spcPct val="35000"/>
            </a:spcAft>
            <a:buNone/>
          </a:pPr>
          <a:r>
            <a:rPr lang="en-US" sz="2000" kern="1200" dirty="0"/>
            <a:t>“Confidence in the integrity, character and truth of a person or thing”</a:t>
          </a:r>
        </a:p>
      </dsp:txBody>
      <dsp:txXfrm>
        <a:off x="587814" y="146174"/>
        <a:ext cx="5185671" cy="2022572"/>
      </dsp:txXfrm>
    </dsp:sp>
    <dsp:sp modelId="{CAEB9236-A44A-4312-96F1-54FBD71C6475}">
      <dsp:nvSpPr>
        <dsp:cNvPr id="0" name=""/>
        <dsp:cNvSpPr/>
      </dsp:nvSpPr>
      <dsp:spPr>
        <a:xfrm>
          <a:off x="0" y="4370165"/>
          <a:ext cx="7728267" cy="680400"/>
        </a:xfrm>
        <a:prstGeom prst="rect">
          <a:avLst/>
        </a:prstGeom>
        <a:solidFill>
          <a:schemeClr val="lt1">
            <a:alpha val="90000"/>
            <a:hueOff val="0"/>
            <a:satOff val="0"/>
            <a:lumOff val="0"/>
            <a:alphaOff val="0"/>
          </a:schemeClr>
        </a:solidFill>
        <a:ln w="10795"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799" tIns="562356" rIns="599799" bIns="192024" numCol="1" spcCol="1270" anchor="t" anchorCtr="0">
          <a:noAutofit/>
        </a:bodyPr>
        <a:lstStyle/>
        <a:p>
          <a:pPr marL="228600" lvl="1" indent="-228600" algn="l" defTabSz="1200150">
            <a:lnSpc>
              <a:spcPct val="90000"/>
            </a:lnSpc>
            <a:spcBef>
              <a:spcPct val="0"/>
            </a:spcBef>
            <a:spcAft>
              <a:spcPct val="15000"/>
            </a:spcAft>
            <a:buChar char="•"/>
          </a:pPr>
          <a:endParaRPr lang="en-US" sz="2700" kern="1200" dirty="0"/>
        </a:p>
      </dsp:txBody>
      <dsp:txXfrm>
        <a:off x="0" y="4370165"/>
        <a:ext cx="7728267" cy="680400"/>
      </dsp:txXfrm>
    </dsp:sp>
    <dsp:sp modelId="{078A7340-2D19-442F-90DD-E34C47A3C035}">
      <dsp:nvSpPr>
        <dsp:cNvPr id="0" name=""/>
        <dsp:cNvSpPr/>
      </dsp:nvSpPr>
      <dsp:spPr>
        <a:xfrm>
          <a:off x="386413" y="2638285"/>
          <a:ext cx="5409786" cy="2062843"/>
        </a:xfrm>
        <a:prstGeom prst="roundRect">
          <a:avLst/>
        </a:prstGeom>
        <a:solidFill>
          <a:schemeClr val="accent2">
            <a:hueOff val="-7341125"/>
            <a:satOff val="32393"/>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889000">
            <a:lnSpc>
              <a:spcPct val="90000"/>
            </a:lnSpc>
            <a:spcBef>
              <a:spcPct val="0"/>
            </a:spcBef>
            <a:spcAft>
              <a:spcPct val="35000"/>
            </a:spcAft>
            <a:buNone/>
          </a:pPr>
          <a:r>
            <a:rPr lang="en-US" sz="2000" kern="1200" dirty="0"/>
            <a:t>Cornerstone: </a:t>
          </a:r>
        </a:p>
        <a:p>
          <a:pPr marL="0" lvl="0" indent="0" algn="l" defTabSz="889000">
            <a:lnSpc>
              <a:spcPct val="90000"/>
            </a:lnSpc>
            <a:spcBef>
              <a:spcPct val="0"/>
            </a:spcBef>
            <a:spcAft>
              <a:spcPct val="35000"/>
            </a:spcAft>
            <a:buNone/>
          </a:pPr>
          <a:r>
            <a:rPr lang="en-US" sz="2000" kern="1200" dirty="0"/>
            <a:t>Essential Element </a:t>
          </a:r>
        </a:p>
        <a:p>
          <a:pPr marL="0" lvl="0" indent="0" algn="l" defTabSz="889000">
            <a:lnSpc>
              <a:spcPct val="90000"/>
            </a:lnSpc>
            <a:spcBef>
              <a:spcPct val="0"/>
            </a:spcBef>
            <a:spcAft>
              <a:spcPct val="35000"/>
            </a:spcAft>
            <a:buNone/>
          </a:pPr>
          <a:r>
            <a:rPr lang="en-US" sz="2000" kern="1200" dirty="0"/>
            <a:t>“The chief foundation on which something is constructed or developed”</a:t>
          </a:r>
        </a:p>
      </dsp:txBody>
      <dsp:txXfrm>
        <a:off x="487113" y="2738985"/>
        <a:ext cx="5208386" cy="18614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71DD8-DA3D-412F-AD67-705709A11B8A}">
      <dsp:nvSpPr>
        <dsp:cNvPr id="0" name=""/>
        <dsp:cNvSpPr/>
      </dsp:nvSpPr>
      <dsp:spPr>
        <a:xfrm>
          <a:off x="0" y="724934"/>
          <a:ext cx="7104549" cy="4422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1392" tIns="562356" rIns="551392"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a:t>Does the mediator sufficiently understand the facts?</a:t>
          </a:r>
        </a:p>
        <a:p>
          <a:pPr marL="228600" lvl="1" indent="-228600" algn="l" defTabSz="1200150">
            <a:lnSpc>
              <a:spcPct val="90000"/>
            </a:lnSpc>
            <a:spcBef>
              <a:spcPct val="0"/>
            </a:spcBef>
            <a:spcAft>
              <a:spcPct val="15000"/>
            </a:spcAft>
            <a:buChar char="•"/>
          </a:pPr>
          <a:r>
            <a:rPr lang="en-US" sz="2700" kern="1200"/>
            <a:t>Does the mediator understand the law?</a:t>
          </a:r>
        </a:p>
        <a:p>
          <a:pPr marL="228600" lvl="1" indent="-228600" algn="l" defTabSz="1200150">
            <a:lnSpc>
              <a:spcPct val="90000"/>
            </a:lnSpc>
            <a:spcBef>
              <a:spcPct val="0"/>
            </a:spcBef>
            <a:spcAft>
              <a:spcPct val="15000"/>
            </a:spcAft>
            <a:buChar char="•"/>
          </a:pPr>
          <a:r>
            <a:rPr lang="en-US" sz="2700" kern="1200"/>
            <a:t>Does mediator know the trade practice, standard of care?</a:t>
          </a:r>
        </a:p>
        <a:p>
          <a:pPr marL="228600" lvl="1" indent="-228600" algn="l" defTabSz="1200150">
            <a:lnSpc>
              <a:spcPct val="90000"/>
            </a:lnSpc>
            <a:spcBef>
              <a:spcPct val="0"/>
            </a:spcBef>
            <a:spcAft>
              <a:spcPct val="15000"/>
            </a:spcAft>
            <a:buChar char="•"/>
          </a:pPr>
          <a:r>
            <a:rPr lang="en-US" sz="2700" kern="1200" dirty="0"/>
            <a:t>Does the mediator know the value of the dispute?</a:t>
          </a:r>
        </a:p>
        <a:p>
          <a:pPr marL="228600" lvl="1" indent="-228600" algn="l" defTabSz="1200150">
            <a:lnSpc>
              <a:spcPct val="90000"/>
            </a:lnSpc>
            <a:spcBef>
              <a:spcPct val="0"/>
            </a:spcBef>
            <a:spcAft>
              <a:spcPct val="15000"/>
            </a:spcAft>
            <a:buChar char="•"/>
          </a:pPr>
          <a:r>
            <a:rPr lang="en-US" sz="2700" kern="1200" dirty="0"/>
            <a:t>Is Mediator familiar with the case, read the briefs?</a:t>
          </a:r>
        </a:p>
      </dsp:txBody>
      <dsp:txXfrm>
        <a:off x="0" y="724934"/>
        <a:ext cx="7104549" cy="4422600"/>
      </dsp:txXfrm>
    </dsp:sp>
    <dsp:sp modelId="{32C088FF-D9F4-4001-9F8F-05CBE5D65A05}">
      <dsp:nvSpPr>
        <dsp:cNvPr id="0" name=""/>
        <dsp:cNvSpPr/>
      </dsp:nvSpPr>
      <dsp:spPr>
        <a:xfrm>
          <a:off x="243003" y="121316"/>
          <a:ext cx="5470502" cy="797040"/>
        </a:xfrm>
        <a:prstGeom prst="round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7975" tIns="0" rIns="187975" bIns="0" numCol="1" spcCol="1270" anchor="ctr" anchorCtr="0">
          <a:noAutofit/>
        </a:bodyPr>
        <a:lstStyle/>
        <a:p>
          <a:pPr marL="0" lvl="0" indent="0" algn="l" defTabSz="800100">
            <a:lnSpc>
              <a:spcPct val="90000"/>
            </a:lnSpc>
            <a:spcBef>
              <a:spcPct val="0"/>
            </a:spcBef>
            <a:spcAft>
              <a:spcPct val="35000"/>
            </a:spcAft>
            <a:buNone/>
          </a:pPr>
          <a:r>
            <a:rPr lang="en-US" sz="1800" kern="1200"/>
            <a:t>Subject Matter </a:t>
          </a:r>
          <a:r>
            <a:rPr lang="en-US" sz="1800" kern="1200">
              <a:latin typeface="Corbel" panose="020B0503020204020204"/>
            </a:rPr>
            <a:t>Expertise</a:t>
          </a:r>
          <a:endParaRPr lang="en-US" sz="1800" kern="1200"/>
        </a:p>
      </dsp:txBody>
      <dsp:txXfrm>
        <a:off x="281911" y="160224"/>
        <a:ext cx="5392686" cy="7192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8F43A-FBE5-4061-ACC1-8EE2DEFCBD03}">
      <dsp:nvSpPr>
        <dsp:cNvPr id="0" name=""/>
        <dsp:cNvSpPr/>
      </dsp:nvSpPr>
      <dsp:spPr>
        <a:xfrm>
          <a:off x="0" y="874171"/>
          <a:ext cx="7315200" cy="1216800"/>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i="1" kern="1200" baseline="0"/>
            <a:t>“I don’t trust anyone who doesn’t laugh</a:t>
          </a:r>
          <a:r>
            <a:rPr lang="en-US" sz="2400" kern="1200" baseline="0"/>
            <a:t>.” </a:t>
          </a:r>
          <a:endParaRPr lang="en-US" sz="2400" kern="1200" baseline="0" dirty="0"/>
        </a:p>
      </dsp:txBody>
      <dsp:txXfrm>
        <a:off x="59399" y="933570"/>
        <a:ext cx="7196402" cy="10980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4BEF4-9EF9-4638-97FF-A60BC239C4FD}">
      <dsp:nvSpPr>
        <dsp:cNvPr id="0" name=""/>
        <dsp:cNvSpPr/>
      </dsp:nvSpPr>
      <dsp:spPr>
        <a:xfrm>
          <a:off x="0" y="0"/>
          <a:ext cx="6711950" cy="0"/>
        </a:xfrm>
        <a:prstGeom prst="line">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2AAB624-7ACC-4829-A08F-BBFEA45C24F3}">
      <dsp:nvSpPr>
        <dsp:cNvPr id="0" name=""/>
        <dsp:cNvSpPr/>
      </dsp:nvSpPr>
      <dsp:spPr>
        <a:xfrm>
          <a:off x="0" y="0"/>
          <a:ext cx="1342390" cy="1005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kern="1200" dirty="0"/>
            <a:t>Disclosure</a:t>
          </a:r>
        </a:p>
      </dsp:txBody>
      <dsp:txXfrm>
        <a:off x="0" y="0"/>
        <a:ext cx="1342390" cy="1005284"/>
      </dsp:txXfrm>
    </dsp:sp>
    <dsp:sp modelId="{F61DD759-6F72-473C-8F7A-870139BBF017}">
      <dsp:nvSpPr>
        <dsp:cNvPr id="0" name=""/>
        <dsp:cNvSpPr/>
      </dsp:nvSpPr>
      <dsp:spPr>
        <a:xfrm>
          <a:off x="1443069" y="45650"/>
          <a:ext cx="5268880" cy="913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kern="1200" dirty="0"/>
            <a:t>Are the parties confident they have all the information they need, has there been full and good faith disclosure?</a:t>
          </a:r>
        </a:p>
      </dsp:txBody>
      <dsp:txXfrm>
        <a:off x="1443069" y="45650"/>
        <a:ext cx="5268880" cy="913002"/>
      </dsp:txXfrm>
    </dsp:sp>
    <dsp:sp modelId="{3AD480BC-E0F4-45C7-883D-E8BFA6017542}">
      <dsp:nvSpPr>
        <dsp:cNvPr id="0" name=""/>
        <dsp:cNvSpPr/>
      </dsp:nvSpPr>
      <dsp:spPr>
        <a:xfrm>
          <a:off x="1342390" y="958652"/>
          <a:ext cx="5369560" cy="0"/>
        </a:xfrm>
        <a:prstGeom prst="line">
          <a:avLst/>
        </a:prstGeom>
        <a:solidFill>
          <a:schemeClr val="accent5">
            <a:hueOff val="0"/>
            <a:satOff val="0"/>
            <a:lumOff val="0"/>
            <a:alphaOff val="0"/>
          </a:schemeClr>
        </a:solidFill>
        <a:ln w="1079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7B583FB5-178D-4E9D-9346-E439B4D25B03}">
      <dsp:nvSpPr>
        <dsp:cNvPr id="0" name=""/>
        <dsp:cNvSpPr/>
      </dsp:nvSpPr>
      <dsp:spPr>
        <a:xfrm>
          <a:off x="0" y="1005284"/>
          <a:ext cx="6711950" cy="0"/>
        </a:xfrm>
        <a:prstGeom prst="line">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5DAA817-FE51-4A82-B74C-A1D03A119DF9}">
      <dsp:nvSpPr>
        <dsp:cNvPr id="0" name=""/>
        <dsp:cNvSpPr/>
      </dsp:nvSpPr>
      <dsp:spPr>
        <a:xfrm>
          <a:off x="0" y="1005284"/>
          <a:ext cx="1342390" cy="1005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kern="1200" dirty="0"/>
            <a:t>Authenticity</a:t>
          </a:r>
        </a:p>
      </dsp:txBody>
      <dsp:txXfrm>
        <a:off x="0" y="1005284"/>
        <a:ext cx="1342390" cy="1005284"/>
      </dsp:txXfrm>
    </dsp:sp>
    <dsp:sp modelId="{D5BC4E6A-1079-404A-A9E7-E654C67EBE06}">
      <dsp:nvSpPr>
        <dsp:cNvPr id="0" name=""/>
        <dsp:cNvSpPr/>
      </dsp:nvSpPr>
      <dsp:spPr>
        <a:xfrm>
          <a:off x="1443069" y="1050934"/>
          <a:ext cx="5268880" cy="913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kern="1200" dirty="0"/>
            <a:t>Am I certain that the other party is trying to settle or are they using this process to glean information to be used against me in trial</a:t>
          </a:r>
        </a:p>
      </dsp:txBody>
      <dsp:txXfrm>
        <a:off x="1443069" y="1050934"/>
        <a:ext cx="5268880" cy="913002"/>
      </dsp:txXfrm>
    </dsp:sp>
    <dsp:sp modelId="{652C0F34-10B3-489A-BD7A-454DDE3A7A56}">
      <dsp:nvSpPr>
        <dsp:cNvPr id="0" name=""/>
        <dsp:cNvSpPr/>
      </dsp:nvSpPr>
      <dsp:spPr>
        <a:xfrm>
          <a:off x="1342390" y="1963937"/>
          <a:ext cx="5369560" cy="0"/>
        </a:xfrm>
        <a:prstGeom prst="line">
          <a:avLst/>
        </a:prstGeom>
        <a:solidFill>
          <a:schemeClr val="accent5">
            <a:hueOff val="0"/>
            <a:satOff val="0"/>
            <a:lumOff val="0"/>
            <a:alphaOff val="0"/>
          </a:schemeClr>
        </a:solidFill>
        <a:ln w="1079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684B4CB4-A244-46B1-8A29-B654792645AF}">
      <dsp:nvSpPr>
        <dsp:cNvPr id="0" name=""/>
        <dsp:cNvSpPr/>
      </dsp:nvSpPr>
      <dsp:spPr>
        <a:xfrm>
          <a:off x="0" y="2010569"/>
          <a:ext cx="6711950" cy="0"/>
        </a:xfrm>
        <a:prstGeom prst="line">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9251F69-ABDB-4F0B-8DF5-E969842D11B3}">
      <dsp:nvSpPr>
        <dsp:cNvPr id="0" name=""/>
        <dsp:cNvSpPr/>
      </dsp:nvSpPr>
      <dsp:spPr>
        <a:xfrm>
          <a:off x="0" y="2010569"/>
          <a:ext cx="1342390" cy="1005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kern="1200" dirty="0"/>
            <a:t>Vulnerability</a:t>
          </a:r>
        </a:p>
      </dsp:txBody>
      <dsp:txXfrm>
        <a:off x="0" y="2010569"/>
        <a:ext cx="1342390" cy="1005284"/>
      </dsp:txXfrm>
    </dsp:sp>
    <dsp:sp modelId="{EAAF9BE6-D062-4949-8D82-7694A8A3970F}">
      <dsp:nvSpPr>
        <dsp:cNvPr id="0" name=""/>
        <dsp:cNvSpPr/>
      </dsp:nvSpPr>
      <dsp:spPr>
        <a:xfrm>
          <a:off x="1443069" y="2056219"/>
          <a:ext cx="5268880" cy="913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kern="1200" dirty="0"/>
            <a:t>Is client in fear that they appear weak, and can be easily taken advantage?</a:t>
          </a:r>
        </a:p>
      </dsp:txBody>
      <dsp:txXfrm>
        <a:off x="1443069" y="2056219"/>
        <a:ext cx="5268880" cy="913002"/>
      </dsp:txXfrm>
    </dsp:sp>
    <dsp:sp modelId="{2452DD04-CAC3-45B1-96B4-FAD39B1C4E68}">
      <dsp:nvSpPr>
        <dsp:cNvPr id="0" name=""/>
        <dsp:cNvSpPr/>
      </dsp:nvSpPr>
      <dsp:spPr>
        <a:xfrm>
          <a:off x="1342390" y="2969221"/>
          <a:ext cx="5369560" cy="0"/>
        </a:xfrm>
        <a:prstGeom prst="line">
          <a:avLst/>
        </a:prstGeom>
        <a:solidFill>
          <a:schemeClr val="accent5">
            <a:hueOff val="0"/>
            <a:satOff val="0"/>
            <a:lumOff val="0"/>
            <a:alphaOff val="0"/>
          </a:schemeClr>
        </a:solidFill>
        <a:ln w="1079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E5724BF-79CD-440C-A42D-3DE256E4D39C}">
      <dsp:nvSpPr>
        <dsp:cNvPr id="0" name=""/>
        <dsp:cNvSpPr/>
      </dsp:nvSpPr>
      <dsp:spPr>
        <a:xfrm>
          <a:off x="0" y="3015853"/>
          <a:ext cx="6711950" cy="0"/>
        </a:xfrm>
        <a:prstGeom prst="line">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82C9A55-0D79-4A45-A1A0-5F9AEC000111}">
      <dsp:nvSpPr>
        <dsp:cNvPr id="0" name=""/>
        <dsp:cNvSpPr/>
      </dsp:nvSpPr>
      <dsp:spPr>
        <a:xfrm>
          <a:off x="0" y="3015853"/>
          <a:ext cx="1342390" cy="1005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kern="1200" dirty="0"/>
            <a:t>Fear</a:t>
          </a:r>
        </a:p>
      </dsp:txBody>
      <dsp:txXfrm>
        <a:off x="0" y="3015853"/>
        <a:ext cx="1342390" cy="1005284"/>
      </dsp:txXfrm>
    </dsp:sp>
    <dsp:sp modelId="{EF00EE66-749F-450A-87E5-F81D13DCA30A}">
      <dsp:nvSpPr>
        <dsp:cNvPr id="0" name=""/>
        <dsp:cNvSpPr/>
      </dsp:nvSpPr>
      <dsp:spPr>
        <a:xfrm>
          <a:off x="1443069" y="3061503"/>
          <a:ext cx="5268880" cy="913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kern="1200" dirty="0"/>
            <a:t>Will this decision be the right one, will I regret settling with this person, am I allowing myself to be taken advantage of by other party</a:t>
          </a:r>
        </a:p>
      </dsp:txBody>
      <dsp:txXfrm>
        <a:off x="1443069" y="3061503"/>
        <a:ext cx="5268880" cy="913002"/>
      </dsp:txXfrm>
    </dsp:sp>
    <dsp:sp modelId="{61C91A3F-F33F-449E-9E46-2C28734DE056}">
      <dsp:nvSpPr>
        <dsp:cNvPr id="0" name=""/>
        <dsp:cNvSpPr/>
      </dsp:nvSpPr>
      <dsp:spPr>
        <a:xfrm>
          <a:off x="1342390" y="3974506"/>
          <a:ext cx="5369560" cy="0"/>
        </a:xfrm>
        <a:prstGeom prst="line">
          <a:avLst/>
        </a:prstGeom>
        <a:solidFill>
          <a:schemeClr val="accent5">
            <a:hueOff val="0"/>
            <a:satOff val="0"/>
            <a:lumOff val="0"/>
            <a:alphaOff val="0"/>
          </a:schemeClr>
        </a:solidFill>
        <a:ln w="1079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9DD01-37A3-4C94-983C-F5758E84062B}">
      <dsp:nvSpPr>
        <dsp:cNvPr id="0" name=""/>
        <dsp:cNvSpPr/>
      </dsp:nvSpPr>
      <dsp:spPr>
        <a:xfrm>
          <a:off x="0" y="409311"/>
          <a:ext cx="7728267" cy="2034900"/>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799" tIns="354076" rIns="599799" bIns="120904" numCol="1" spcCol="1270" anchor="t" anchorCtr="0">
          <a:noAutofit/>
        </a:bodyPr>
        <a:lstStyle/>
        <a:p>
          <a:pPr marL="171450" lvl="1" indent="-171450" algn="l" defTabSz="755650">
            <a:lnSpc>
              <a:spcPct val="90000"/>
            </a:lnSpc>
            <a:spcBef>
              <a:spcPct val="0"/>
            </a:spcBef>
            <a:spcAft>
              <a:spcPct val="15000"/>
            </a:spcAft>
            <a:buChar char="•"/>
          </a:pPr>
          <a:r>
            <a:rPr lang="en-US" sz="1700" i="1" kern="1200"/>
            <a:t>Have you been discussing anything with each other?</a:t>
          </a:r>
        </a:p>
        <a:p>
          <a:pPr marL="171450" lvl="1" indent="-171450" algn="l" defTabSz="755650">
            <a:lnSpc>
              <a:spcPct val="90000"/>
            </a:lnSpc>
            <a:spcBef>
              <a:spcPct val="0"/>
            </a:spcBef>
            <a:spcAft>
              <a:spcPct val="15000"/>
            </a:spcAft>
            <a:buChar char="•"/>
          </a:pPr>
          <a:r>
            <a:rPr lang="en-US" sz="1700" i="1" kern="1200"/>
            <a:t>Have you made any decisions about the family residence, parenting, support, </a:t>
          </a:r>
          <a:r>
            <a:rPr lang="en-US" sz="1700" i="1" kern="1200" err="1"/>
            <a:t>etc</a:t>
          </a:r>
          <a:r>
            <a:rPr lang="en-US" sz="1700" i="1" kern="1200"/>
            <a:t>?</a:t>
          </a:r>
        </a:p>
        <a:p>
          <a:pPr marL="171450" lvl="1" indent="-171450" algn="l" defTabSz="755650">
            <a:lnSpc>
              <a:spcPct val="90000"/>
            </a:lnSpc>
            <a:spcBef>
              <a:spcPct val="0"/>
            </a:spcBef>
            <a:spcAft>
              <a:spcPct val="15000"/>
            </a:spcAft>
            <a:buChar char="•"/>
          </a:pPr>
          <a:r>
            <a:rPr lang="en-US" sz="1700" i="1" kern="1200"/>
            <a:t>If there could be such a thing as a dream divorce what does that look like to you? (ask each spouse this question)</a:t>
          </a:r>
        </a:p>
        <a:p>
          <a:pPr marL="171450" lvl="1" indent="-171450" algn="l" defTabSz="755650">
            <a:lnSpc>
              <a:spcPct val="90000"/>
            </a:lnSpc>
            <a:spcBef>
              <a:spcPct val="0"/>
            </a:spcBef>
            <a:spcAft>
              <a:spcPct val="15000"/>
            </a:spcAft>
            <a:buChar char="•"/>
          </a:pPr>
          <a:r>
            <a:rPr lang="en-US" sz="1700" i="1" kern="1200"/>
            <a:t>Have you discussed this plan with your spouse?</a:t>
          </a:r>
        </a:p>
      </dsp:txBody>
      <dsp:txXfrm>
        <a:off x="0" y="409311"/>
        <a:ext cx="7728267" cy="2034900"/>
      </dsp:txXfrm>
    </dsp:sp>
    <dsp:sp modelId="{849B7FDB-7CEF-46DF-A8D8-F0915C13A3A2}">
      <dsp:nvSpPr>
        <dsp:cNvPr id="0" name=""/>
        <dsp:cNvSpPr/>
      </dsp:nvSpPr>
      <dsp:spPr>
        <a:xfrm>
          <a:off x="386413" y="158391"/>
          <a:ext cx="5409786" cy="50184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755650">
            <a:lnSpc>
              <a:spcPct val="90000"/>
            </a:lnSpc>
            <a:spcBef>
              <a:spcPct val="0"/>
            </a:spcBef>
            <a:spcAft>
              <a:spcPct val="35000"/>
            </a:spcAft>
            <a:buNone/>
          </a:pPr>
          <a:r>
            <a:rPr lang="en-US" sz="1700" kern="1200"/>
            <a:t>Find out what your clients have already discussed</a:t>
          </a:r>
        </a:p>
      </dsp:txBody>
      <dsp:txXfrm>
        <a:off x="410911" y="182889"/>
        <a:ext cx="5360790" cy="452844"/>
      </dsp:txXfrm>
    </dsp:sp>
    <dsp:sp modelId="{CAEB9236-A44A-4312-96F1-54FBD71C6475}">
      <dsp:nvSpPr>
        <dsp:cNvPr id="0" name=""/>
        <dsp:cNvSpPr/>
      </dsp:nvSpPr>
      <dsp:spPr>
        <a:xfrm>
          <a:off x="0" y="2786931"/>
          <a:ext cx="7728267" cy="2142000"/>
        </a:xfrm>
        <a:prstGeom prst="rect">
          <a:avLst/>
        </a:prstGeom>
        <a:solidFill>
          <a:schemeClr val="lt1">
            <a:alpha val="90000"/>
            <a:hueOff val="0"/>
            <a:satOff val="0"/>
            <a:lumOff val="0"/>
            <a:alphaOff val="0"/>
          </a:schemeClr>
        </a:solidFill>
        <a:ln w="10795"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799" tIns="354076" rIns="599799" bIns="120904" numCol="1" spcCol="1270" anchor="t" anchorCtr="0">
          <a:noAutofit/>
        </a:bodyPr>
        <a:lstStyle/>
        <a:p>
          <a:pPr marL="171450" lvl="1" indent="-171450" algn="l" defTabSz="755650">
            <a:lnSpc>
              <a:spcPct val="90000"/>
            </a:lnSpc>
            <a:spcBef>
              <a:spcPct val="0"/>
            </a:spcBef>
            <a:spcAft>
              <a:spcPct val="15000"/>
            </a:spcAft>
            <a:buChar char="•"/>
          </a:pPr>
          <a:endParaRPr lang="en-US" sz="1700" kern="1200"/>
        </a:p>
        <a:p>
          <a:pPr marL="342900" lvl="2" indent="-171450" algn="l" defTabSz="755650">
            <a:lnSpc>
              <a:spcPct val="90000"/>
            </a:lnSpc>
            <a:spcBef>
              <a:spcPct val="0"/>
            </a:spcBef>
            <a:spcAft>
              <a:spcPct val="15000"/>
            </a:spcAft>
            <a:buChar char="•"/>
          </a:pPr>
          <a:r>
            <a:rPr lang="en-US" sz="1700" i="1" kern="1200"/>
            <a:t>Why don’t you make a proposal?</a:t>
          </a:r>
          <a:endParaRPr lang="en-US" sz="1700" kern="1200"/>
        </a:p>
        <a:p>
          <a:pPr marL="342900" lvl="2" indent="-171450" algn="l" defTabSz="755650">
            <a:lnSpc>
              <a:spcPct val="90000"/>
            </a:lnSpc>
            <a:spcBef>
              <a:spcPct val="0"/>
            </a:spcBef>
            <a:spcAft>
              <a:spcPct val="15000"/>
            </a:spcAft>
            <a:buChar char="•"/>
          </a:pPr>
          <a:r>
            <a:rPr lang="en-US" sz="1700" i="1" kern="1200"/>
            <a:t>What do you propose?</a:t>
          </a:r>
          <a:endParaRPr lang="en-US" sz="1700" kern="1200"/>
        </a:p>
        <a:p>
          <a:pPr marL="342900" lvl="2" indent="-171450" algn="l" defTabSz="755650">
            <a:lnSpc>
              <a:spcPct val="90000"/>
            </a:lnSpc>
            <a:spcBef>
              <a:spcPct val="0"/>
            </a:spcBef>
            <a:spcAft>
              <a:spcPct val="15000"/>
            </a:spcAft>
            <a:buChar char="•"/>
          </a:pPr>
          <a:r>
            <a:rPr lang="en-US" sz="1700" i="1" kern="1200"/>
            <a:t>How does that sound to you?</a:t>
          </a:r>
          <a:endParaRPr lang="en-US" sz="1700" kern="1200"/>
        </a:p>
        <a:p>
          <a:pPr marL="342900" lvl="2" indent="-171450" algn="l" defTabSz="755650">
            <a:lnSpc>
              <a:spcPct val="90000"/>
            </a:lnSpc>
            <a:spcBef>
              <a:spcPct val="0"/>
            </a:spcBef>
            <a:spcAft>
              <a:spcPct val="15000"/>
            </a:spcAft>
            <a:buChar char="•"/>
          </a:pPr>
          <a:r>
            <a:rPr lang="en-US" sz="1700" i="1" kern="1200"/>
            <a:t>Is it acceptable, unacceptable, do you wish to make a counter proposal?</a:t>
          </a:r>
          <a:endParaRPr lang="en-US" sz="1700" kern="1200"/>
        </a:p>
        <a:p>
          <a:pPr marL="342900" lvl="2" indent="-171450" algn="l" defTabSz="755650">
            <a:lnSpc>
              <a:spcPct val="90000"/>
            </a:lnSpc>
            <a:spcBef>
              <a:spcPct val="0"/>
            </a:spcBef>
            <a:spcAft>
              <a:spcPct val="15000"/>
            </a:spcAft>
            <a:buChar char="•"/>
          </a:pPr>
          <a:r>
            <a:rPr lang="en-US" sz="1700" i="1" kern="1200"/>
            <a:t>How might you change the proposal to make it acceptable?</a:t>
          </a:r>
          <a:endParaRPr lang="en-US" sz="1700" kern="1200"/>
        </a:p>
      </dsp:txBody>
      <dsp:txXfrm>
        <a:off x="0" y="2786931"/>
        <a:ext cx="7728267" cy="2142000"/>
      </dsp:txXfrm>
    </dsp:sp>
    <dsp:sp modelId="{078A7340-2D19-442F-90DD-E34C47A3C035}">
      <dsp:nvSpPr>
        <dsp:cNvPr id="0" name=""/>
        <dsp:cNvSpPr/>
      </dsp:nvSpPr>
      <dsp:spPr>
        <a:xfrm>
          <a:off x="386413" y="2536012"/>
          <a:ext cx="5409786" cy="501840"/>
        </a:xfrm>
        <a:prstGeom prst="roundRect">
          <a:avLst/>
        </a:prstGeom>
        <a:solidFill>
          <a:schemeClr val="accent2">
            <a:hueOff val="-7341125"/>
            <a:satOff val="32393"/>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755650">
            <a:lnSpc>
              <a:spcPct val="90000"/>
            </a:lnSpc>
            <a:spcBef>
              <a:spcPct val="0"/>
            </a:spcBef>
            <a:spcAft>
              <a:spcPct val="35000"/>
            </a:spcAft>
            <a:buNone/>
          </a:pPr>
          <a:r>
            <a:rPr lang="en-US" sz="1700" kern="1200"/>
            <a:t>Making Proposals and Counter Proposals</a:t>
          </a:r>
        </a:p>
      </dsp:txBody>
      <dsp:txXfrm>
        <a:off x="410911" y="2560510"/>
        <a:ext cx="5360790" cy="4528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88B27-2377-44A2-A303-773E5AECE8DF}">
      <dsp:nvSpPr>
        <dsp:cNvPr id="0" name=""/>
        <dsp:cNvSpPr/>
      </dsp:nvSpPr>
      <dsp:spPr>
        <a:xfrm>
          <a:off x="1420909" y="2459"/>
          <a:ext cx="5683639" cy="127417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278" tIns="323639" rIns="110278" bIns="323639" numCol="1" spcCol="1270" anchor="ctr" anchorCtr="0">
          <a:noAutofit/>
        </a:bodyPr>
        <a:lstStyle/>
        <a:p>
          <a:pPr marL="0" lvl="0" indent="0" algn="l" defTabSz="755650">
            <a:lnSpc>
              <a:spcPct val="90000"/>
            </a:lnSpc>
            <a:spcBef>
              <a:spcPct val="0"/>
            </a:spcBef>
            <a:spcAft>
              <a:spcPct val="35000"/>
            </a:spcAft>
            <a:buNone/>
          </a:pPr>
          <a:r>
            <a:rPr lang="en-US" sz="1700" kern="1200" dirty="0"/>
            <a:t>Provide  referrals and access to Consulting Attorneys</a:t>
          </a:r>
        </a:p>
      </dsp:txBody>
      <dsp:txXfrm>
        <a:off x="1420909" y="2459"/>
        <a:ext cx="5683639" cy="1274170"/>
      </dsp:txXfrm>
    </dsp:sp>
    <dsp:sp modelId="{79B1D0FB-DB66-4C4E-957C-B219A26083E2}">
      <dsp:nvSpPr>
        <dsp:cNvPr id="0" name=""/>
        <dsp:cNvSpPr/>
      </dsp:nvSpPr>
      <dsp:spPr>
        <a:xfrm>
          <a:off x="0" y="2459"/>
          <a:ext cx="1420909" cy="1274170"/>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5190" tIns="125860" rIns="75190" bIns="125860" numCol="1" spcCol="1270" anchor="ctr" anchorCtr="0">
          <a:noAutofit/>
        </a:bodyPr>
        <a:lstStyle/>
        <a:p>
          <a:pPr marL="0" lvl="0" indent="0" algn="ctr" defTabSz="977900">
            <a:lnSpc>
              <a:spcPct val="90000"/>
            </a:lnSpc>
            <a:spcBef>
              <a:spcPct val="0"/>
            </a:spcBef>
            <a:spcAft>
              <a:spcPct val="35000"/>
            </a:spcAft>
            <a:buNone/>
          </a:pPr>
          <a:r>
            <a:rPr lang="en-US" sz="2200" kern="1200"/>
            <a:t>Provide</a:t>
          </a:r>
        </a:p>
      </dsp:txBody>
      <dsp:txXfrm>
        <a:off x="0" y="2459"/>
        <a:ext cx="1420909" cy="1274170"/>
      </dsp:txXfrm>
    </dsp:sp>
    <dsp:sp modelId="{EC0A7379-E4BF-41FE-8B92-4FCE5CFD2F60}">
      <dsp:nvSpPr>
        <dsp:cNvPr id="0" name=""/>
        <dsp:cNvSpPr/>
      </dsp:nvSpPr>
      <dsp:spPr>
        <a:xfrm>
          <a:off x="1420909" y="1353080"/>
          <a:ext cx="5683639" cy="1274170"/>
        </a:xfrm>
        <a:prstGeom prst="rect">
          <a:avLst/>
        </a:prstGeom>
        <a:solidFill>
          <a:schemeClr val="accent2">
            <a:tint val="40000"/>
            <a:alpha val="90000"/>
            <a:hueOff val="-2468471"/>
            <a:satOff val="8949"/>
            <a:lumOff val="-238"/>
            <a:alphaOff val="0"/>
          </a:schemeClr>
        </a:solidFill>
        <a:ln w="9525" cap="flat" cmpd="sng" algn="ctr">
          <a:solidFill>
            <a:schemeClr val="accent2">
              <a:tint val="40000"/>
              <a:alpha val="90000"/>
              <a:hueOff val="-2468471"/>
              <a:satOff val="8949"/>
              <a:lumOff val="-2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278" tIns="323639" rIns="110278" bIns="323639" numCol="1" spcCol="1270" anchor="ctr" anchorCtr="0">
          <a:noAutofit/>
        </a:bodyPr>
        <a:lstStyle/>
        <a:p>
          <a:pPr marL="0" lvl="0" indent="0" algn="l" defTabSz="755650">
            <a:lnSpc>
              <a:spcPct val="90000"/>
            </a:lnSpc>
            <a:spcBef>
              <a:spcPct val="0"/>
            </a:spcBef>
            <a:spcAft>
              <a:spcPct val="35000"/>
            </a:spcAft>
            <a:buNone/>
          </a:pPr>
          <a:r>
            <a:rPr lang="en-US" sz="1700" kern="1200"/>
            <a:t>Provide collaborative professionals and experts to support decision making – CDFA’s, Divorce Coaches, Appraisers, etc.</a:t>
          </a:r>
        </a:p>
      </dsp:txBody>
      <dsp:txXfrm>
        <a:off x="1420909" y="1353080"/>
        <a:ext cx="5683639" cy="1274170"/>
      </dsp:txXfrm>
    </dsp:sp>
    <dsp:sp modelId="{9506FEB0-74A8-43DC-AF0C-9708DAC2005D}">
      <dsp:nvSpPr>
        <dsp:cNvPr id="0" name=""/>
        <dsp:cNvSpPr/>
      </dsp:nvSpPr>
      <dsp:spPr>
        <a:xfrm>
          <a:off x="0" y="1353080"/>
          <a:ext cx="1420909" cy="1274170"/>
        </a:xfrm>
        <a:prstGeom prst="rect">
          <a:avLst/>
        </a:prstGeom>
        <a:solidFill>
          <a:schemeClr val="accent2">
            <a:hueOff val="-2447042"/>
            <a:satOff val="10798"/>
            <a:lumOff val="-1830"/>
            <a:alphaOff val="0"/>
          </a:schemeClr>
        </a:solidFill>
        <a:ln w="9525" cap="flat" cmpd="sng" algn="ctr">
          <a:solidFill>
            <a:schemeClr val="accent2">
              <a:hueOff val="-2447042"/>
              <a:satOff val="10798"/>
              <a:lumOff val="-183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5190" tIns="125860" rIns="75190" bIns="125860" numCol="1" spcCol="1270" anchor="ctr" anchorCtr="0">
          <a:noAutofit/>
        </a:bodyPr>
        <a:lstStyle/>
        <a:p>
          <a:pPr marL="0" lvl="0" indent="0" algn="ctr" defTabSz="977900">
            <a:lnSpc>
              <a:spcPct val="90000"/>
            </a:lnSpc>
            <a:spcBef>
              <a:spcPct val="0"/>
            </a:spcBef>
            <a:spcAft>
              <a:spcPct val="35000"/>
            </a:spcAft>
            <a:buNone/>
          </a:pPr>
          <a:r>
            <a:rPr lang="en-US" sz="2200" kern="1200"/>
            <a:t>Provide</a:t>
          </a:r>
        </a:p>
      </dsp:txBody>
      <dsp:txXfrm>
        <a:off x="0" y="1353080"/>
        <a:ext cx="1420909" cy="1274170"/>
      </dsp:txXfrm>
    </dsp:sp>
    <dsp:sp modelId="{0D805ABC-1E04-41E8-868F-389AD0113122}">
      <dsp:nvSpPr>
        <dsp:cNvPr id="0" name=""/>
        <dsp:cNvSpPr/>
      </dsp:nvSpPr>
      <dsp:spPr>
        <a:xfrm>
          <a:off x="1420909" y="2703701"/>
          <a:ext cx="5683639" cy="1274170"/>
        </a:xfrm>
        <a:prstGeom prst="rect">
          <a:avLst/>
        </a:prstGeom>
        <a:solidFill>
          <a:schemeClr val="accent2">
            <a:tint val="40000"/>
            <a:alpha val="90000"/>
            <a:hueOff val="-4936942"/>
            <a:satOff val="17898"/>
            <a:lumOff val="-476"/>
            <a:alphaOff val="0"/>
          </a:schemeClr>
        </a:solidFill>
        <a:ln w="9525" cap="flat" cmpd="sng" algn="ctr">
          <a:solidFill>
            <a:schemeClr val="accent2">
              <a:tint val="40000"/>
              <a:alpha val="90000"/>
              <a:hueOff val="-4936942"/>
              <a:satOff val="17898"/>
              <a:lumOff val="-4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278" tIns="323639" rIns="110278" bIns="323639" numCol="1" spcCol="1270" anchor="ctr" anchorCtr="0">
          <a:noAutofit/>
        </a:bodyPr>
        <a:lstStyle/>
        <a:p>
          <a:pPr marL="0" lvl="0" indent="0" algn="l" defTabSz="755650">
            <a:lnSpc>
              <a:spcPct val="90000"/>
            </a:lnSpc>
            <a:spcBef>
              <a:spcPct val="0"/>
            </a:spcBef>
            <a:spcAft>
              <a:spcPct val="35000"/>
            </a:spcAft>
            <a:buNone/>
          </a:pPr>
          <a:r>
            <a:rPr lang="en-US" sz="1700" kern="1200"/>
            <a:t>Use attorney/client caucus when needed</a:t>
          </a:r>
        </a:p>
      </dsp:txBody>
      <dsp:txXfrm>
        <a:off x="1420909" y="2703701"/>
        <a:ext cx="5683639" cy="1274170"/>
      </dsp:txXfrm>
    </dsp:sp>
    <dsp:sp modelId="{F94BD467-30DD-42B0-A411-A32D22B06F5C}">
      <dsp:nvSpPr>
        <dsp:cNvPr id="0" name=""/>
        <dsp:cNvSpPr/>
      </dsp:nvSpPr>
      <dsp:spPr>
        <a:xfrm>
          <a:off x="0" y="2703701"/>
          <a:ext cx="1420909" cy="1274170"/>
        </a:xfrm>
        <a:prstGeom prst="rect">
          <a:avLst/>
        </a:prstGeom>
        <a:solidFill>
          <a:schemeClr val="accent2">
            <a:hueOff val="-4894083"/>
            <a:satOff val="21595"/>
            <a:lumOff val="-3660"/>
            <a:alphaOff val="0"/>
          </a:schemeClr>
        </a:solidFill>
        <a:ln w="9525" cap="flat" cmpd="sng" algn="ctr">
          <a:solidFill>
            <a:schemeClr val="accent2">
              <a:hueOff val="-4894083"/>
              <a:satOff val="21595"/>
              <a:lumOff val="-366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5190" tIns="125860" rIns="75190" bIns="125860" numCol="1" spcCol="1270" anchor="ctr" anchorCtr="0">
          <a:noAutofit/>
        </a:bodyPr>
        <a:lstStyle/>
        <a:p>
          <a:pPr marL="0" lvl="0" indent="0" algn="ctr" defTabSz="977900">
            <a:lnSpc>
              <a:spcPct val="90000"/>
            </a:lnSpc>
            <a:spcBef>
              <a:spcPct val="0"/>
            </a:spcBef>
            <a:spcAft>
              <a:spcPct val="35000"/>
            </a:spcAft>
            <a:buNone/>
          </a:pPr>
          <a:r>
            <a:rPr lang="en-US" sz="2200" kern="1200"/>
            <a:t>Use</a:t>
          </a:r>
        </a:p>
      </dsp:txBody>
      <dsp:txXfrm>
        <a:off x="0" y="2703701"/>
        <a:ext cx="1420909" cy="1274170"/>
      </dsp:txXfrm>
    </dsp:sp>
    <dsp:sp modelId="{B18331D5-1E9B-4C5E-A418-025F5F5EFAD2}">
      <dsp:nvSpPr>
        <dsp:cNvPr id="0" name=""/>
        <dsp:cNvSpPr/>
      </dsp:nvSpPr>
      <dsp:spPr>
        <a:xfrm>
          <a:off x="1420909" y="4054321"/>
          <a:ext cx="5683639" cy="1274170"/>
        </a:xfrm>
        <a:prstGeom prst="rect">
          <a:avLst/>
        </a:prstGeom>
        <a:solidFill>
          <a:schemeClr val="accent2">
            <a:tint val="40000"/>
            <a:alpha val="90000"/>
            <a:hueOff val="-7405413"/>
            <a:satOff val="26847"/>
            <a:lumOff val="-714"/>
            <a:alphaOff val="0"/>
          </a:schemeClr>
        </a:solidFill>
        <a:ln w="9525" cap="flat" cmpd="sng" algn="ctr">
          <a:solidFill>
            <a:schemeClr val="accent2">
              <a:tint val="40000"/>
              <a:alpha val="90000"/>
              <a:hueOff val="-7405413"/>
              <a:satOff val="26847"/>
              <a:lumOff val="-7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278" tIns="323639" rIns="110278" bIns="323639" numCol="1" spcCol="1270" anchor="ctr" anchorCtr="0">
          <a:noAutofit/>
        </a:bodyPr>
        <a:lstStyle/>
        <a:p>
          <a:pPr marL="0" lvl="0" indent="0" algn="l" defTabSz="755650">
            <a:lnSpc>
              <a:spcPct val="90000"/>
            </a:lnSpc>
            <a:spcBef>
              <a:spcPct val="0"/>
            </a:spcBef>
            <a:spcAft>
              <a:spcPct val="35000"/>
            </a:spcAft>
            <a:buNone/>
          </a:pPr>
          <a:r>
            <a:rPr lang="en-US" sz="1700" kern="1200"/>
            <a:t>Allow 3rd party supporters to attend mediation if needed for support</a:t>
          </a:r>
        </a:p>
      </dsp:txBody>
      <dsp:txXfrm>
        <a:off x="1420909" y="4054321"/>
        <a:ext cx="5683639" cy="1274170"/>
      </dsp:txXfrm>
    </dsp:sp>
    <dsp:sp modelId="{FB222595-3DCE-4250-8794-9830ABD74F9C}">
      <dsp:nvSpPr>
        <dsp:cNvPr id="0" name=""/>
        <dsp:cNvSpPr/>
      </dsp:nvSpPr>
      <dsp:spPr>
        <a:xfrm>
          <a:off x="0" y="4054321"/>
          <a:ext cx="1420909" cy="1274170"/>
        </a:xfrm>
        <a:prstGeom prst="rect">
          <a:avLst/>
        </a:prstGeom>
        <a:solidFill>
          <a:schemeClr val="accent2">
            <a:hueOff val="-7341125"/>
            <a:satOff val="32393"/>
            <a:lumOff val="-5490"/>
            <a:alphaOff val="0"/>
          </a:schemeClr>
        </a:solidFill>
        <a:ln w="9525" cap="flat" cmpd="sng" algn="ctr">
          <a:solidFill>
            <a:schemeClr val="accent2">
              <a:hueOff val="-7341125"/>
              <a:satOff val="32393"/>
              <a:lumOff val="-549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5190" tIns="125860" rIns="75190" bIns="125860" numCol="1" spcCol="1270" anchor="ctr" anchorCtr="0">
          <a:noAutofit/>
        </a:bodyPr>
        <a:lstStyle/>
        <a:p>
          <a:pPr marL="0" lvl="0" indent="0" algn="ctr" defTabSz="977900">
            <a:lnSpc>
              <a:spcPct val="90000"/>
            </a:lnSpc>
            <a:spcBef>
              <a:spcPct val="0"/>
            </a:spcBef>
            <a:spcAft>
              <a:spcPct val="35000"/>
            </a:spcAft>
            <a:buNone/>
          </a:pPr>
          <a:r>
            <a:rPr lang="en-US" sz="2200" kern="1200"/>
            <a:t>Allow</a:t>
          </a:r>
        </a:p>
      </dsp:txBody>
      <dsp:txXfrm>
        <a:off x="0" y="4054321"/>
        <a:ext cx="1420909" cy="12741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8F43A-FBE5-4061-ACC1-8EE2DEFCBD03}">
      <dsp:nvSpPr>
        <dsp:cNvPr id="0" name=""/>
        <dsp:cNvSpPr/>
      </dsp:nvSpPr>
      <dsp:spPr>
        <a:xfrm>
          <a:off x="0" y="1033974"/>
          <a:ext cx="7315200" cy="1216800"/>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i="1" kern="1200" baseline="0" dirty="0"/>
            <a:t>“Self-trust is the essence of heroism.”</a:t>
          </a:r>
        </a:p>
      </dsp:txBody>
      <dsp:txXfrm>
        <a:off x="59399" y="1093373"/>
        <a:ext cx="7196402" cy="10980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F8A20-F603-4506-8DF1-824CBABCC28B}">
      <dsp:nvSpPr>
        <dsp:cNvPr id="0" name=""/>
        <dsp:cNvSpPr/>
      </dsp:nvSpPr>
      <dsp:spPr>
        <a:xfrm>
          <a:off x="0" y="377243"/>
          <a:ext cx="3585891" cy="4563000"/>
        </a:xfrm>
        <a:prstGeom prst="round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All of things we just   discussed</a:t>
          </a:r>
        </a:p>
        <a:p>
          <a:pPr marL="0" lvl="0" indent="0" algn="l" defTabSz="1600200">
            <a:lnSpc>
              <a:spcPct val="90000"/>
            </a:lnSpc>
            <a:spcBef>
              <a:spcPct val="0"/>
            </a:spcBef>
            <a:spcAft>
              <a:spcPct val="35000"/>
            </a:spcAft>
            <a:buNone/>
          </a:pPr>
          <a:r>
            <a:rPr lang="en-US" sz="3600" kern="1200" dirty="0"/>
            <a:t>	          Repeat as needed, </a:t>
          </a:r>
        </a:p>
        <a:p>
          <a:pPr marL="0" lvl="0" indent="0" algn="l" defTabSz="1600200">
            <a:lnSpc>
              <a:spcPct val="90000"/>
            </a:lnSpc>
            <a:spcBef>
              <a:spcPct val="0"/>
            </a:spcBef>
            <a:spcAft>
              <a:spcPct val="35000"/>
            </a:spcAft>
            <a:buNone/>
          </a:pPr>
          <a:r>
            <a:rPr lang="en-US" sz="3600" kern="1200" dirty="0"/>
            <a:t>as often as needed</a:t>
          </a:r>
        </a:p>
      </dsp:txBody>
      <dsp:txXfrm>
        <a:off x="175049" y="552292"/>
        <a:ext cx="3235793" cy="42129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20102-5A5A-4F5B-AF7A-7D9670A5DFFC}">
      <dsp:nvSpPr>
        <dsp:cNvPr id="0" name=""/>
        <dsp:cNvSpPr/>
      </dsp:nvSpPr>
      <dsp:spPr>
        <a:xfrm>
          <a:off x="356879" y="487422"/>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12A7E8-FE17-4A44-946C-49ACB0C1CE67}">
      <dsp:nvSpPr>
        <dsp:cNvPr id="0" name=""/>
        <dsp:cNvSpPr/>
      </dsp:nvSpPr>
      <dsp:spPr>
        <a:xfrm>
          <a:off x="590879" y="721423"/>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D4F230-7BD7-42BC-8D84-0635BA5B38C4}">
      <dsp:nvSpPr>
        <dsp:cNvPr id="0" name=""/>
        <dsp:cNvSpPr/>
      </dsp:nvSpPr>
      <dsp:spPr>
        <a:xfrm>
          <a:off x="5879" y="1927423"/>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Don’t trust other party to negotiate fairly and are afraid that they will be taken advantage of in the process</a:t>
          </a:r>
        </a:p>
      </dsp:txBody>
      <dsp:txXfrm>
        <a:off x="5879" y="1927423"/>
        <a:ext cx="1800000" cy="787500"/>
      </dsp:txXfrm>
    </dsp:sp>
    <dsp:sp modelId="{47EF0B84-74CA-4F5E-83AD-AF225EFAA8E8}">
      <dsp:nvSpPr>
        <dsp:cNvPr id="0" name=""/>
        <dsp:cNvSpPr/>
      </dsp:nvSpPr>
      <dsp:spPr>
        <a:xfrm>
          <a:off x="2471879" y="487422"/>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0F23DB-7277-4D40-AC9A-973FA505F8EE}">
      <dsp:nvSpPr>
        <dsp:cNvPr id="0" name=""/>
        <dsp:cNvSpPr/>
      </dsp:nvSpPr>
      <dsp:spPr>
        <a:xfrm>
          <a:off x="2705879" y="72142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5BA305-7D7D-497A-8D39-9920307F9E06}">
      <dsp:nvSpPr>
        <dsp:cNvPr id="0" name=""/>
        <dsp:cNvSpPr/>
      </dsp:nvSpPr>
      <dsp:spPr>
        <a:xfrm>
          <a:off x="2120879" y="1927423"/>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Don’t believe the mediator understands subject matter or the legal rules that apply to their case</a:t>
          </a:r>
        </a:p>
      </dsp:txBody>
      <dsp:txXfrm>
        <a:off x="2120879" y="1927423"/>
        <a:ext cx="1800000" cy="787500"/>
      </dsp:txXfrm>
    </dsp:sp>
    <dsp:sp modelId="{29CBDC64-78BC-486C-B62B-44C529F1509C}">
      <dsp:nvSpPr>
        <dsp:cNvPr id="0" name=""/>
        <dsp:cNvSpPr/>
      </dsp:nvSpPr>
      <dsp:spPr>
        <a:xfrm>
          <a:off x="4586880" y="487422"/>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FA0205-5EE3-4A3C-9812-325DE23DE2FB}">
      <dsp:nvSpPr>
        <dsp:cNvPr id="0" name=""/>
        <dsp:cNvSpPr/>
      </dsp:nvSpPr>
      <dsp:spPr>
        <a:xfrm>
          <a:off x="4820880" y="721423"/>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31EC14-6AF3-42D8-94FA-A2AFA71628BA}">
      <dsp:nvSpPr>
        <dsp:cNvPr id="0" name=""/>
        <dsp:cNvSpPr/>
      </dsp:nvSpPr>
      <dsp:spPr>
        <a:xfrm>
          <a:off x="4235880" y="1927423"/>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They think mediator is bias</a:t>
          </a:r>
        </a:p>
      </dsp:txBody>
      <dsp:txXfrm>
        <a:off x="4235880" y="1927423"/>
        <a:ext cx="1800000" cy="787500"/>
      </dsp:txXfrm>
    </dsp:sp>
    <dsp:sp modelId="{F0087D45-906F-4D45-BB0D-0FED5AE99BFE}">
      <dsp:nvSpPr>
        <dsp:cNvPr id="0" name=""/>
        <dsp:cNvSpPr/>
      </dsp:nvSpPr>
      <dsp:spPr>
        <a:xfrm>
          <a:off x="6701880" y="487422"/>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3E97C-974F-4C69-8EED-A38A7C84FC02}">
      <dsp:nvSpPr>
        <dsp:cNvPr id="0" name=""/>
        <dsp:cNvSpPr/>
      </dsp:nvSpPr>
      <dsp:spPr>
        <a:xfrm>
          <a:off x="6935880" y="721423"/>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4C5101-E7F3-44CF-BF69-97F3B5FAE990}">
      <dsp:nvSpPr>
        <dsp:cNvPr id="0" name=""/>
        <dsp:cNvSpPr/>
      </dsp:nvSpPr>
      <dsp:spPr>
        <a:xfrm>
          <a:off x="6350880" y="1927423"/>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Self-doubts due to high level of stress, impaired decision making</a:t>
          </a:r>
        </a:p>
      </dsp:txBody>
      <dsp:txXfrm>
        <a:off x="6350880" y="1927423"/>
        <a:ext cx="1800000" cy="787500"/>
      </dsp:txXfrm>
    </dsp:sp>
    <dsp:sp modelId="{1E284D66-755E-4495-B71A-124A8579B0C6}">
      <dsp:nvSpPr>
        <dsp:cNvPr id="0" name=""/>
        <dsp:cNvSpPr/>
      </dsp:nvSpPr>
      <dsp:spPr>
        <a:xfrm>
          <a:off x="8816880" y="487422"/>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8C9E90-A1F8-4007-BAF9-03FA749394AB}">
      <dsp:nvSpPr>
        <dsp:cNvPr id="0" name=""/>
        <dsp:cNvSpPr/>
      </dsp:nvSpPr>
      <dsp:spPr>
        <a:xfrm>
          <a:off x="9050880" y="721423"/>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2064F2-36D3-4D5D-B83E-993EF37A8EA2}">
      <dsp:nvSpPr>
        <dsp:cNvPr id="0" name=""/>
        <dsp:cNvSpPr/>
      </dsp:nvSpPr>
      <dsp:spPr>
        <a:xfrm>
          <a:off x="8465880" y="1927423"/>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Third party influence derails the process</a:t>
          </a:r>
        </a:p>
      </dsp:txBody>
      <dsp:txXfrm>
        <a:off x="8465880" y="1927423"/>
        <a:ext cx="1800000" cy="7875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88B27-2377-44A2-A303-773E5AECE8DF}">
      <dsp:nvSpPr>
        <dsp:cNvPr id="0" name=""/>
        <dsp:cNvSpPr/>
      </dsp:nvSpPr>
      <dsp:spPr>
        <a:xfrm>
          <a:off x="1353999" y="2459"/>
          <a:ext cx="5683639" cy="127417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278" tIns="323639" rIns="110278" bIns="323639" numCol="1" spcCol="1270" anchor="ctr" anchorCtr="0">
          <a:noAutofit/>
        </a:bodyPr>
        <a:lstStyle/>
        <a:p>
          <a:pPr marL="0" lvl="0" indent="0" algn="l" defTabSz="800100">
            <a:lnSpc>
              <a:spcPct val="90000"/>
            </a:lnSpc>
            <a:spcBef>
              <a:spcPct val="0"/>
            </a:spcBef>
            <a:spcAft>
              <a:spcPct val="35000"/>
            </a:spcAft>
            <a:buNone/>
          </a:pPr>
          <a:r>
            <a:rPr lang="en-US" sz="1800" kern="1200" dirty="0"/>
            <a:t>Don’t let clients lose sight of their BATNA </a:t>
          </a:r>
        </a:p>
      </dsp:txBody>
      <dsp:txXfrm>
        <a:off x="1353999" y="2459"/>
        <a:ext cx="5683639" cy="1274170"/>
      </dsp:txXfrm>
    </dsp:sp>
    <dsp:sp modelId="{79B1D0FB-DB66-4C4E-957C-B219A26083E2}">
      <dsp:nvSpPr>
        <dsp:cNvPr id="0" name=""/>
        <dsp:cNvSpPr/>
      </dsp:nvSpPr>
      <dsp:spPr>
        <a:xfrm>
          <a:off x="0" y="2459"/>
          <a:ext cx="1420909" cy="1274170"/>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5190" tIns="125860" rIns="75190" bIns="125860" numCol="1" spcCol="1270" anchor="ctr" anchorCtr="0">
          <a:noAutofit/>
        </a:bodyPr>
        <a:lstStyle/>
        <a:p>
          <a:pPr marL="0" lvl="0" indent="0" algn="ctr" defTabSz="1022350">
            <a:lnSpc>
              <a:spcPct val="90000"/>
            </a:lnSpc>
            <a:spcBef>
              <a:spcPct val="0"/>
            </a:spcBef>
            <a:spcAft>
              <a:spcPct val="35000"/>
            </a:spcAft>
            <a:buNone/>
          </a:pPr>
          <a:r>
            <a:rPr lang="en-US" sz="2300" kern="1200" dirty="0"/>
            <a:t>BATNA</a:t>
          </a:r>
        </a:p>
      </dsp:txBody>
      <dsp:txXfrm>
        <a:off x="0" y="2459"/>
        <a:ext cx="1420909" cy="1274170"/>
      </dsp:txXfrm>
    </dsp:sp>
    <dsp:sp modelId="{EC0A7379-E4BF-41FE-8B92-4FCE5CFD2F60}">
      <dsp:nvSpPr>
        <dsp:cNvPr id="0" name=""/>
        <dsp:cNvSpPr/>
      </dsp:nvSpPr>
      <dsp:spPr>
        <a:xfrm>
          <a:off x="1420909" y="1353080"/>
          <a:ext cx="5683639" cy="1274170"/>
        </a:xfrm>
        <a:prstGeom prst="rect">
          <a:avLst/>
        </a:prstGeom>
        <a:solidFill>
          <a:schemeClr val="accent2">
            <a:tint val="40000"/>
            <a:alpha val="90000"/>
            <a:hueOff val="-2468471"/>
            <a:satOff val="8949"/>
            <a:lumOff val="-238"/>
            <a:alphaOff val="0"/>
          </a:schemeClr>
        </a:solidFill>
        <a:ln w="9525" cap="flat" cmpd="sng" algn="ctr">
          <a:solidFill>
            <a:schemeClr val="accent2">
              <a:tint val="40000"/>
              <a:alpha val="90000"/>
              <a:hueOff val="-2468471"/>
              <a:satOff val="8949"/>
              <a:lumOff val="-2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278" tIns="323639" rIns="110278" bIns="323639" numCol="1" spcCol="1270" anchor="ctr" anchorCtr="0">
          <a:noAutofit/>
        </a:bodyPr>
        <a:lstStyle/>
        <a:p>
          <a:pPr marL="0" lvl="0" indent="0" algn="l" defTabSz="800100">
            <a:lnSpc>
              <a:spcPct val="90000"/>
            </a:lnSpc>
            <a:spcBef>
              <a:spcPct val="0"/>
            </a:spcBef>
            <a:spcAft>
              <a:spcPct val="35000"/>
            </a:spcAft>
            <a:buNone/>
          </a:pPr>
          <a:r>
            <a:rPr lang="en-US" sz="1800" kern="1200" dirty="0"/>
            <a:t>Don’t pressure client to make decision today, or remind client what will happen if don’t make decision today</a:t>
          </a:r>
        </a:p>
      </dsp:txBody>
      <dsp:txXfrm>
        <a:off x="1420909" y="1353080"/>
        <a:ext cx="5683639" cy="1274170"/>
      </dsp:txXfrm>
    </dsp:sp>
    <dsp:sp modelId="{9506FEB0-74A8-43DC-AF0C-9708DAC2005D}">
      <dsp:nvSpPr>
        <dsp:cNvPr id="0" name=""/>
        <dsp:cNvSpPr/>
      </dsp:nvSpPr>
      <dsp:spPr>
        <a:xfrm>
          <a:off x="0" y="1353080"/>
          <a:ext cx="1420909" cy="1274170"/>
        </a:xfrm>
        <a:prstGeom prst="rect">
          <a:avLst/>
        </a:prstGeom>
        <a:solidFill>
          <a:schemeClr val="accent2">
            <a:hueOff val="-2447042"/>
            <a:satOff val="10798"/>
            <a:lumOff val="-1830"/>
            <a:alphaOff val="0"/>
          </a:schemeClr>
        </a:solidFill>
        <a:ln w="9525" cap="flat" cmpd="sng" algn="ctr">
          <a:solidFill>
            <a:schemeClr val="accent2">
              <a:hueOff val="-2447042"/>
              <a:satOff val="10798"/>
              <a:lumOff val="-183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5190" tIns="125860" rIns="75190" bIns="125860" numCol="1" spcCol="1270" anchor="ctr" anchorCtr="0">
          <a:noAutofit/>
        </a:bodyPr>
        <a:lstStyle/>
        <a:p>
          <a:pPr marL="0" lvl="0" indent="0" algn="ctr" defTabSz="1022350">
            <a:lnSpc>
              <a:spcPct val="90000"/>
            </a:lnSpc>
            <a:spcBef>
              <a:spcPct val="0"/>
            </a:spcBef>
            <a:spcAft>
              <a:spcPct val="35000"/>
            </a:spcAft>
            <a:buNone/>
          </a:pPr>
          <a:r>
            <a:rPr lang="en-US" sz="2300" kern="1200" dirty="0"/>
            <a:t>Timing</a:t>
          </a:r>
        </a:p>
      </dsp:txBody>
      <dsp:txXfrm>
        <a:off x="0" y="1353080"/>
        <a:ext cx="1420909" cy="1274170"/>
      </dsp:txXfrm>
    </dsp:sp>
    <dsp:sp modelId="{0D805ABC-1E04-41E8-868F-389AD0113122}">
      <dsp:nvSpPr>
        <dsp:cNvPr id="0" name=""/>
        <dsp:cNvSpPr/>
      </dsp:nvSpPr>
      <dsp:spPr>
        <a:xfrm>
          <a:off x="1393202" y="2670050"/>
          <a:ext cx="5683639" cy="1274170"/>
        </a:xfrm>
        <a:prstGeom prst="rect">
          <a:avLst/>
        </a:prstGeom>
        <a:solidFill>
          <a:schemeClr val="accent2">
            <a:tint val="40000"/>
            <a:alpha val="90000"/>
            <a:hueOff val="-4936942"/>
            <a:satOff val="17898"/>
            <a:lumOff val="-476"/>
            <a:alphaOff val="0"/>
          </a:schemeClr>
        </a:solidFill>
        <a:ln w="9525" cap="flat" cmpd="sng" algn="ctr">
          <a:solidFill>
            <a:schemeClr val="accent2">
              <a:tint val="40000"/>
              <a:alpha val="90000"/>
              <a:hueOff val="-4936942"/>
              <a:satOff val="17898"/>
              <a:lumOff val="-4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278" tIns="323639" rIns="110278" bIns="323639" numCol="1" spcCol="1270" anchor="ctr" anchorCtr="0">
          <a:noAutofit/>
        </a:bodyPr>
        <a:lstStyle/>
        <a:p>
          <a:pPr marL="0" lvl="0" indent="0" algn="l" defTabSz="800100">
            <a:lnSpc>
              <a:spcPct val="90000"/>
            </a:lnSpc>
            <a:spcBef>
              <a:spcPct val="0"/>
            </a:spcBef>
            <a:spcAft>
              <a:spcPct val="35000"/>
            </a:spcAft>
            <a:buNone/>
          </a:pPr>
          <a:r>
            <a:rPr lang="en-US" sz="1800" kern="1200" dirty="0"/>
            <a:t>Do continue to “prime the pump” with encouraging words and confidence that the parties will settle case</a:t>
          </a:r>
        </a:p>
      </dsp:txBody>
      <dsp:txXfrm>
        <a:off x="1393202" y="2670050"/>
        <a:ext cx="5683639" cy="1274170"/>
      </dsp:txXfrm>
    </dsp:sp>
    <dsp:sp modelId="{F94BD467-30DD-42B0-A411-A32D22B06F5C}">
      <dsp:nvSpPr>
        <dsp:cNvPr id="0" name=""/>
        <dsp:cNvSpPr/>
      </dsp:nvSpPr>
      <dsp:spPr>
        <a:xfrm>
          <a:off x="0" y="2703701"/>
          <a:ext cx="1420909" cy="1274170"/>
        </a:xfrm>
        <a:prstGeom prst="rect">
          <a:avLst/>
        </a:prstGeom>
        <a:solidFill>
          <a:schemeClr val="accent2">
            <a:hueOff val="-4894083"/>
            <a:satOff val="21595"/>
            <a:lumOff val="-3660"/>
            <a:alphaOff val="0"/>
          </a:schemeClr>
        </a:solidFill>
        <a:ln w="9525" cap="flat" cmpd="sng" algn="ctr">
          <a:solidFill>
            <a:schemeClr val="accent2">
              <a:hueOff val="-4894083"/>
              <a:satOff val="21595"/>
              <a:lumOff val="-366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5190" tIns="125860" rIns="75190" bIns="125860" numCol="1" spcCol="1270" anchor="ctr" anchorCtr="0">
          <a:noAutofit/>
        </a:bodyPr>
        <a:lstStyle/>
        <a:p>
          <a:pPr marL="0" lvl="0" indent="0" algn="ctr" defTabSz="1022350">
            <a:lnSpc>
              <a:spcPct val="90000"/>
            </a:lnSpc>
            <a:spcBef>
              <a:spcPct val="0"/>
            </a:spcBef>
            <a:spcAft>
              <a:spcPct val="35000"/>
            </a:spcAft>
            <a:buNone/>
          </a:pPr>
          <a:r>
            <a:rPr lang="en-US" sz="2300" kern="1200" dirty="0"/>
            <a:t>Priming</a:t>
          </a:r>
        </a:p>
      </dsp:txBody>
      <dsp:txXfrm>
        <a:off x="0" y="2703701"/>
        <a:ext cx="1420909" cy="1274170"/>
      </dsp:txXfrm>
    </dsp:sp>
    <dsp:sp modelId="{B18331D5-1E9B-4C5E-A418-025F5F5EFAD2}">
      <dsp:nvSpPr>
        <dsp:cNvPr id="0" name=""/>
        <dsp:cNvSpPr/>
      </dsp:nvSpPr>
      <dsp:spPr>
        <a:xfrm>
          <a:off x="1420909" y="4054321"/>
          <a:ext cx="5683639" cy="1274170"/>
        </a:xfrm>
        <a:prstGeom prst="rect">
          <a:avLst/>
        </a:prstGeom>
        <a:solidFill>
          <a:schemeClr val="accent2">
            <a:tint val="40000"/>
            <a:alpha val="90000"/>
            <a:hueOff val="-7405413"/>
            <a:satOff val="26847"/>
            <a:lumOff val="-714"/>
            <a:alphaOff val="0"/>
          </a:schemeClr>
        </a:solidFill>
        <a:ln w="9525" cap="flat" cmpd="sng" algn="ctr">
          <a:solidFill>
            <a:schemeClr val="accent2">
              <a:tint val="40000"/>
              <a:alpha val="90000"/>
              <a:hueOff val="-7405413"/>
              <a:satOff val="26847"/>
              <a:lumOff val="-7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278" tIns="323639" rIns="110278" bIns="323639" numCol="1" spcCol="1270" anchor="ctr" anchorCtr="0">
          <a:noAutofit/>
        </a:bodyPr>
        <a:lstStyle/>
        <a:p>
          <a:pPr marL="0" lvl="0" indent="0" algn="l" defTabSz="800100">
            <a:lnSpc>
              <a:spcPct val="90000"/>
            </a:lnSpc>
            <a:spcBef>
              <a:spcPct val="0"/>
            </a:spcBef>
            <a:spcAft>
              <a:spcPct val="35000"/>
            </a:spcAft>
            <a:buNone/>
          </a:pPr>
          <a:r>
            <a:rPr lang="en-US" sz="1800" kern="1200" dirty="0"/>
            <a:t>Reconfirm parties why they choose mediation, i.e. protecting the children from litigation, saving money, preserving a business relationship</a:t>
          </a:r>
        </a:p>
      </dsp:txBody>
      <dsp:txXfrm>
        <a:off x="1420909" y="4054321"/>
        <a:ext cx="5683639" cy="1274170"/>
      </dsp:txXfrm>
    </dsp:sp>
    <dsp:sp modelId="{FB222595-3DCE-4250-8794-9830ABD74F9C}">
      <dsp:nvSpPr>
        <dsp:cNvPr id="0" name=""/>
        <dsp:cNvSpPr/>
      </dsp:nvSpPr>
      <dsp:spPr>
        <a:xfrm>
          <a:off x="0" y="4054321"/>
          <a:ext cx="1420909" cy="1274170"/>
        </a:xfrm>
        <a:prstGeom prst="rect">
          <a:avLst/>
        </a:prstGeom>
        <a:solidFill>
          <a:schemeClr val="accent2">
            <a:hueOff val="-7341125"/>
            <a:satOff val="32393"/>
            <a:lumOff val="-5490"/>
            <a:alphaOff val="0"/>
          </a:schemeClr>
        </a:solidFill>
        <a:ln w="9525" cap="flat" cmpd="sng" algn="ctr">
          <a:solidFill>
            <a:schemeClr val="accent2">
              <a:hueOff val="-7341125"/>
              <a:satOff val="32393"/>
              <a:lumOff val="-549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5190" tIns="125860" rIns="75190" bIns="125860" numCol="1" spcCol="1270" anchor="ctr" anchorCtr="0">
          <a:noAutofit/>
        </a:bodyPr>
        <a:lstStyle/>
        <a:p>
          <a:pPr marL="0" lvl="0" indent="0" algn="ctr" defTabSz="1022350">
            <a:lnSpc>
              <a:spcPct val="90000"/>
            </a:lnSpc>
            <a:spcBef>
              <a:spcPct val="0"/>
            </a:spcBef>
            <a:spcAft>
              <a:spcPct val="35000"/>
            </a:spcAft>
            <a:buNone/>
          </a:pPr>
          <a:r>
            <a:rPr lang="en-US" sz="2300" kern="1200" dirty="0"/>
            <a:t>Reconfirm</a:t>
          </a:r>
        </a:p>
      </dsp:txBody>
      <dsp:txXfrm>
        <a:off x="0" y="4054321"/>
        <a:ext cx="1420909" cy="127417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8F43A-FBE5-4061-ACC1-8EE2DEFCBD03}">
      <dsp:nvSpPr>
        <dsp:cNvPr id="0" name=""/>
        <dsp:cNvSpPr/>
      </dsp:nvSpPr>
      <dsp:spPr>
        <a:xfrm>
          <a:off x="0" y="874171"/>
          <a:ext cx="7315200" cy="1216800"/>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i="1" kern="1200" baseline="0" dirty="0"/>
            <a:t>“Everything ultimately comes down to trust.”</a:t>
          </a:r>
        </a:p>
      </dsp:txBody>
      <dsp:txXfrm>
        <a:off x="59399" y="933570"/>
        <a:ext cx="71964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56309-7A8C-4C01-A1D2-D6EE0AA930A4}">
      <dsp:nvSpPr>
        <dsp:cNvPr id="0" name=""/>
        <dsp:cNvSpPr/>
      </dsp:nvSpPr>
      <dsp:spPr>
        <a:xfrm>
          <a:off x="0" y="108517"/>
          <a:ext cx="7315200" cy="3067740"/>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"We don't need the glamour of neuroscience to tell us  . .  . That assumptions about human nature are correct," argues Raymond </a:t>
          </a:r>
          <a:r>
            <a:rPr lang="en-US" sz="2300" kern="1200" dirty="0" err="1"/>
            <a:t>Tallis</a:t>
          </a:r>
          <a:r>
            <a:rPr lang="en-US" sz="2300" kern="1200" dirty="0"/>
            <a:t>, the author of </a:t>
          </a:r>
          <a:r>
            <a:rPr lang="en-US" sz="2300" i="1" kern="1200" dirty="0"/>
            <a:t>Aping Mankind: </a:t>
          </a:r>
          <a:r>
            <a:rPr lang="en-US" sz="2300" i="1" kern="1200" dirty="0" err="1"/>
            <a:t>Neuromania</a:t>
          </a:r>
          <a:r>
            <a:rPr lang="en-US" sz="2300" i="1" kern="1200" dirty="0"/>
            <a:t>, </a:t>
          </a:r>
          <a:r>
            <a:rPr lang="en-US" sz="2300" i="1" kern="1200" dirty="0" err="1"/>
            <a:t>Darwinitis</a:t>
          </a:r>
          <a:r>
            <a:rPr lang="en-US" sz="2300" i="1" kern="1200" dirty="0"/>
            <a:t> and the Misrepresentation of Humanity</a:t>
          </a:r>
          <a:r>
            <a:rPr lang="en-US" sz="2300" kern="1200" dirty="0"/>
            <a:t>. "What is missing in this research is the sense that economic decisions and trust are based on one's interactions at the whole person and the whole community level. The brain is just the middle man.“</a:t>
          </a:r>
        </a:p>
      </dsp:txBody>
      <dsp:txXfrm>
        <a:off x="149755" y="258272"/>
        <a:ext cx="7015690" cy="27682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25184-5780-4F11-87AE-D1174B6933E0}">
      <dsp:nvSpPr>
        <dsp:cNvPr id="0" name=""/>
        <dsp:cNvSpPr/>
      </dsp:nvSpPr>
      <dsp:spPr>
        <a:xfrm>
          <a:off x="0" y="177291"/>
          <a:ext cx="7315200" cy="1427400"/>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"And while it may be easier to dismiss your enemy as evil, hearing them out on policy concerns is actually an amazing thing, because as long as your enemy is a sub-human psychopath who is going to attack you no matter what you do, this never ends. </a:t>
          </a:r>
        </a:p>
      </dsp:txBody>
      <dsp:txXfrm>
        <a:off x="69680" y="246971"/>
        <a:ext cx="7175840" cy="1288040"/>
      </dsp:txXfrm>
    </dsp:sp>
    <dsp:sp modelId="{D7B3BF7B-4A5C-4984-B921-EA4BFE7C2829}">
      <dsp:nvSpPr>
        <dsp:cNvPr id="0" name=""/>
        <dsp:cNvSpPr/>
      </dsp:nvSpPr>
      <dsp:spPr>
        <a:xfrm>
          <a:off x="0" y="1662291"/>
          <a:ext cx="7315200" cy="1427400"/>
        </a:xfrm>
        <a:prstGeom prst="round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“But if your enemy is a policy, however complicated, that we can work with.”</a:t>
          </a:r>
        </a:p>
      </dsp:txBody>
      <dsp:txXfrm>
        <a:off x="69680" y="1731971"/>
        <a:ext cx="7175840" cy="1288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6E546-2E7C-415D-A7B9-E206263ECA6E}">
      <dsp:nvSpPr>
        <dsp:cNvPr id="0" name=""/>
        <dsp:cNvSpPr/>
      </dsp:nvSpPr>
      <dsp:spPr>
        <a:xfrm>
          <a:off x="1121747" y="1365150"/>
          <a:ext cx="2285321" cy="235702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Establishing Trust in the Mediation Process</a:t>
          </a:r>
        </a:p>
      </dsp:txBody>
      <dsp:txXfrm>
        <a:off x="1188682" y="1432085"/>
        <a:ext cx="2151451" cy="2223153"/>
      </dsp:txXfrm>
    </dsp:sp>
    <dsp:sp modelId="{79223974-9E4E-4C25-AC61-89187B6154CD}">
      <dsp:nvSpPr>
        <dsp:cNvPr id="0" name=""/>
        <dsp:cNvSpPr/>
      </dsp:nvSpPr>
      <dsp:spPr>
        <a:xfrm rot="17554471">
          <a:off x="2749061" y="1537281"/>
          <a:ext cx="2135988" cy="40429"/>
        </a:xfrm>
        <a:custGeom>
          <a:avLst/>
          <a:gdLst/>
          <a:ahLst/>
          <a:cxnLst/>
          <a:rect l="0" t="0" r="0" b="0"/>
          <a:pathLst>
            <a:path>
              <a:moveTo>
                <a:pt x="0" y="20214"/>
              </a:moveTo>
              <a:lnTo>
                <a:pt x="2135988" y="20214"/>
              </a:lnTo>
            </a:path>
          </a:pathLst>
        </a:cu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763656" y="1504096"/>
        <a:ext cx="106799" cy="106799"/>
      </dsp:txXfrm>
    </dsp:sp>
    <dsp:sp modelId="{3499A459-96BE-4D7F-A21D-E53B0FFCC607}">
      <dsp:nvSpPr>
        <dsp:cNvPr id="0" name=""/>
        <dsp:cNvSpPr/>
      </dsp:nvSpPr>
      <dsp:spPr>
        <a:xfrm>
          <a:off x="4227042" y="0"/>
          <a:ext cx="2285321" cy="1142660"/>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Mediation Organizations </a:t>
          </a:r>
        </a:p>
      </dsp:txBody>
      <dsp:txXfrm>
        <a:off x="4260509" y="33467"/>
        <a:ext cx="2218387" cy="1075726"/>
      </dsp:txXfrm>
    </dsp:sp>
    <dsp:sp modelId="{574896A6-6A44-4FC7-83D0-004264DA723F}">
      <dsp:nvSpPr>
        <dsp:cNvPr id="0" name=""/>
        <dsp:cNvSpPr/>
      </dsp:nvSpPr>
      <dsp:spPr>
        <a:xfrm rot="19457599">
          <a:off x="3301257" y="2194932"/>
          <a:ext cx="1125752" cy="40429"/>
        </a:xfrm>
        <a:custGeom>
          <a:avLst/>
          <a:gdLst/>
          <a:ahLst/>
          <a:cxnLst/>
          <a:rect l="0" t="0" r="0" b="0"/>
          <a:pathLst>
            <a:path>
              <a:moveTo>
                <a:pt x="0" y="20214"/>
              </a:moveTo>
              <a:lnTo>
                <a:pt x="1125752" y="20214"/>
              </a:lnTo>
            </a:path>
          </a:pathLst>
        </a:cu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35989" y="2187003"/>
        <a:ext cx="56287" cy="56287"/>
      </dsp:txXfrm>
    </dsp:sp>
    <dsp:sp modelId="{18A87775-7A53-4BF3-B324-FC57881F00D8}">
      <dsp:nvSpPr>
        <dsp:cNvPr id="0" name=""/>
        <dsp:cNvSpPr/>
      </dsp:nvSpPr>
      <dsp:spPr>
        <a:xfrm>
          <a:off x="4321197" y="1315301"/>
          <a:ext cx="2285321" cy="1142660"/>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Public Relations and Marketing</a:t>
          </a:r>
        </a:p>
      </dsp:txBody>
      <dsp:txXfrm>
        <a:off x="4354664" y="1348768"/>
        <a:ext cx="2218387" cy="1075726"/>
      </dsp:txXfrm>
    </dsp:sp>
    <dsp:sp modelId="{C55D2A44-EB76-4F86-9BF1-E8934D6AF19D}">
      <dsp:nvSpPr>
        <dsp:cNvPr id="0" name=""/>
        <dsp:cNvSpPr/>
      </dsp:nvSpPr>
      <dsp:spPr>
        <a:xfrm rot="2142401">
          <a:off x="3301257" y="2851962"/>
          <a:ext cx="1125752" cy="40429"/>
        </a:xfrm>
        <a:custGeom>
          <a:avLst/>
          <a:gdLst/>
          <a:ahLst/>
          <a:cxnLst/>
          <a:rect l="0" t="0" r="0" b="0"/>
          <a:pathLst>
            <a:path>
              <a:moveTo>
                <a:pt x="0" y="20214"/>
              </a:moveTo>
              <a:lnTo>
                <a:pt x="1125752" y="20214"/>
              </a:lnTo>
            </a:path>
          </a:pathLst>
        </a:cu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35989" y="2844033"/>
        <a:ext cx="56287" cy="56287"/>
      </dsp:txXfrm>
    </dsp:sp>
    <dsp:sp modelId="{3D87DED4-787C-42F5-80C0-FC3A356F560A}">
      <dsp:nvSpPr>
        <dsp:cNvPr id="0" name=""/>
        <dsp:cNvSpPr/>
      </dsp:nvSpPr>
      <dsp:spPr>
        <a:xfrm>
          <a:off x="4321197" y="2629361"/>
          <a:ext cx="2285321" cy="1142660"/>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Cultural  and Societal Norms </a:t>
          </a:r>
        </a:p>
      </dsp:txBody>
      <dsp:txXfrm>
        <a:off x="4354664" y="2662828"/>
        <a:ext cx="2218387" cy="1075726"/>
      </dsp:txXfrm>
    </dsp:sp>
    <dsp:sp modelId="{4508E79E-D90B-4D5D-AAA7-571B90B9D617}">
      <dsp:nvSpPr>
        <dsp:cNvPr id="0" name=""/>
        <dsp:cNvSpPr/>
      </dsp:nvSpPr>
      <dsp:spPr>
        <a:xfrm rot="3907178">
          <a:off x="2777760" y="3508991"/>
          <a:ext cx="2172746" cy="40429"/>
        </a:xfrm>
        <a:custGeom>
          <a:avLst/>
          <a:gdLst/>
          <a:ahLst/>
          <a:cxnLst/>
          <a:rect l="0" t="0" r="0" b="0"/>
          <a:pathLst>
            <a:path>
              <a:moveTo>
                <a:pt x="0" y="20214"/>
              </a:moveTo>
              <a:lnTo>
                <a:pt x="2172746" y="20214"/>
              </a:lnTo>
            </a:path>
          </a:pathLst>
        </a:cu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809814" y="3474888"/>
        <a:ext cx="108637" cy="108637"/>
      </dsp:txXfrm>
    </dsp:sp>
    <dsp:sp modelId="{CD01DCB4-3A27-4EF9-9001-FA89C18837F2}">
      <dsp:nvSpPr>
        <dsp:cNvPr id="0" name=""/>
        <dsp:cNvSpPr/>
      </dsp:nvSpPr>
      <dsp:spPr>
        <a:xfrm>
          <a:off x="4321197" y="3943421"/>
          <a:ext cx="2285321" cy="1142660"/>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Implementing</a:t>
          </a:r>
          <a:r>
            <a:rPr lang="en-US" sz="1800" kern="1200" baseline="0"/>
            <a:t> Industry Wide Standards - Certification</a:t>
          </a:r>
          <a:endParaRPr lang="en-US" sz="1800" kern="1200"/>
        </a:p>
      </dsp:txBody>
      <dsp:txXfrm>
        <a:off x="4354664" y="3976888"/>
        <a:ext cx="2218387" cy="1075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02373-0792-4541-A2E5-75D3D663D83C}">
      <dsp:nvSpPr>
        <dsp:cNvPr id="0" name=""/>
        <dsp:cNvSpPr/>
      </dsp:nvSpPr>
      <dsp:spPr>
        <a:xfrm>
          <a:off x="0" y="0"/>
          <a:ext cx="772826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CFE57D-4C77-4378-AB8C-ED75623D9965}">
      <dsp:nvSpPr>
        <dsp:cNvPr id="0" name=""/>
        <dsp:cNvSpPr/>
      </dsp:nvSpPr>
      <dsp:spPr>
        <a:xfrm>
          <a:off x="0" y="0"/>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We build trust in the process when we seek to educate the public about the availability, affordability and effectiveness of the Mediation Process as the chosen form of dispute resolution</a:t>
          </a:r>
        </a:p>
      </dsp:txBody>
      <dsp:txXfrm>
        <a:off x="0" y="0"/>
        <a:ext cx="7728267" cy="1271831"/>
      </dsp:txXfrm>
    </dsp:sp>
    <dsp:sp modelId="{2C07E873-07D5-44BF-B0D2-97A9B2FAEAFA}">
      <dsp:nvSpPr>
        <dsp:cNvPr id="0" name=""/>
        <dsp:cNvSpPr/>
      </dsp:nvSpPr>
      <dsp:spPr>
        <a:xfrm>
          <a:off x="0" y="1271831"/>
          <a:ext cx="7728267"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8CC1CD-7F26-4648-920B-6E4A5A32B4E4}">
      <dsp:nvSpPr>
        <dsp:cNvPr id="0" name=""/>
        <dsp:cNvSpPr/>
      </dsp:nvSpPr>
      <dsp:spPr>
        <a:xfrm>
          <a:off x="0" y="1271831"/>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Advocate and promote Early Mediation – inform the public that their legal dispute can be resolved before any court proceedings are filed</a:t>
          </a:r>
        </a:p>
      </dsp:txBody>
      <dsp:txXfrm>
        <a:off x="0" y="1271831"/>
        <a:ext cx="7728267" cy="1271831"/>
      </dsp:txXfrm>
    </dsp:sp>
    <dsp:sp modelId="{0F3152EB-35A4-434E-9398-59B9D906189E}">
      <dsp:nvSpPr>
        <dsp:cNvPr id="0" name=""/>
        <dsp:cNvSpPr/>
      </dsp:nvSpPr>
      <dsp:spPr>
        <a:xfrm>
          <a:off x="0" y="2543662"/>
          <a:ext cx="7728267"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F5F79-CA82-461B-9E9C-DF68F6D6D337}">
      <dsp:nvSpPr>
        <dsp:cNvPr id="0" name=""/>
        <dsp:cNvSpPr/>
      </dsp:nvSpPr>
      <dsp:spPr>
        <a:xfrm>
          <a:off x="0" y="2543662"/>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Promotion of mediation to other professionals – therapists, financial planners, accountants</a:t>
          </a:r>
        </a:p>
      </dsp:txBody>
      <dsp:txXfrm>
        <a:off x="0" y="2543662"/>
        <a:ext cx="7728267" cy="1271831"/>
      </dsp:txXfrm>
    </dsp:sp>
    <dsp:sp modelId="{F74B6698-1073-4C54-9914-EEF793FBFD80}">
      <dsp:nvSpPr>
        <dsp:cNvPr id="0" name=""/>
        <dsp:cNvSpPr/>
      </dsp:nvSpPr>
      <dsp:spPr>
        <a:xfrm>
          <a:off x="0" y="3815493"/>
          <a:ext cx="7728267"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26BE5C-D76B-4305-B702-0FCDC94B811E}">
      <dsp:nvSpPr>
        <dsp:cNvPr id="0" name=""/>
        <dsp:cNvSpPr/>
      </dsp:nvSpPr>
      <dsp:spPr>
        <a:xfrm>
          <a:off x="0" y="3815493"/>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Emphasize the money that parties save on legal expenses when they choose mediation</a:t>
          </a:r>
        </a:p>
      </dsp:txBody>
      <dsp:txXfrm>
        <a:off x="0" y="3815493"/>
        <a:ext cx="7728267" cy="12718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9DD01-37A3-4C94-983C-F5758E84062B}">
      <dsp:nvSpPr>
        <dsp:cNvPr id="0" name=""/>
        <dsp:cNvSpPr/>
      </dsp:nvSpPr>
      <dsp:spPr>
        <a:xfrm>
          <a:off x="0" y="461711"/>
          <a:ext cx="7728267" cy="1660050"/>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799" tIns="354076" rIns="599799" bIns="120904" numCol="1" spcCol="1270" anchor="t" anchorCtr="0">
          <a:noAutofit/>
        </a:bodyPr>
        <a:lstStyle/>
        <a:p>
          <a:pPr marL="171450" lvl="1" indent="-171450" algn="l" defTabSz="755650">
            <a:lnSpc>
              <a:spcPct val="100000"/>
            </a:lnSpc>
            <a:spcBef>
              <a:spcPct val="0"/>
            </a:spcBef>
            <a:spcAft>
              <a:spcPct val="15000"/>
            </a:spcAft>
            <a:buChar char="•"/>
          </a:pPr>
          <a:r>
            <a:rPr lang="en-US" sz="1700" i="0" kern="1200" dirty="0"/>
            <a:t>Will I be perceived as weak, an appeaser, vulnerable</a:t>
          </a:r>
        </a:p>
        <a:p>
          <a:pPr marL="171450" lvl="1" indent="-171450" algn="l" defTabSz="755650">
            <a:lnSpc>
              <a:spcPct val="100000"/>
            </a:lnSpc>
            <a:spcBef>
              <a:spcPct val="0"/>
            </a:spcBef>
            <a:spcAft>
              <a:spcPct val="15000"/>
            </a:spcAft>
            <a:buChar char="•"/>
          </a:pPr>
          <a:r>
            <a:rPr lang="en-US" sz="1700" i="0" kern="1200" dirty="0"/>
            <a:t>Is my power in the negotiation going to shift</a:t>
          </a:r>
        </a:p>
        <a:p>
          <a:pPr marL="171450" lvl="1" indent="-171450" algn="l" defTabSz="755650">
            <a:lnSpc>
              <a:spcPct val="100000"/>
            </a:lnSpc>
            <a:spcBef>
              <a:spcPct val="0"/>
            </a:spcBef>
            <a:spcAft>
              <a:spcPct val="15000"/>
            </a:spcAft>
            <a:buChar char="•"/>
          </a:pPr>
          <a:r>
            <a:rPr lang="en-US" sz="1700" i="0" kern="1200" dirty="0"/>
            <a:t>What will my employees, my peers, my colleagues think</a:t>
          </a:r>
        </a:p>
        <a:p>
          <a:pPr marL="171450" lvl="1" indent="-171450" algn="l" defTabSz="755650">
            <a:lnSpc>
              <a:spcPct val="100000"/>
            </a:lnSpc>
            <a:spcBef>
              <a:spcPct val="0"/>
            </a:spcBef>
            <a:spcAft>
              <a:spcPct val="15000"/>
            </a:spcAft>
            <a:buChar char="•"/>
          </a:pPr>
          <a:r>
            <a:rPr lang="en-US" sz="1700" i="0" kern="1200" dirty="0"/>
            <a:t>Is the “courtroom of world opinion” against me  </a:t>
          </a:r>
        </a:p>
      </dsp:txBody>
      <dsp:txXfrm>
        <a:off x="0" y="461711"/>
        <a:ext cx="7728267" cy="1660050"/>
      </dsp:txXfrm>
    </dsp:sp>
    <dsp:sp modelId="{849B7FDB-7CEF-46DF-A8D8-F0915C13A3A2}">
      <dsp:nvSpPr>
        <dsp:cNvPr id="0" name=""/>
        <dsp:cNvSpPr/>
      </dsp:nvSpPr>
      <dsp:spPr>
        <a:xfrm>
          <a:off x="386413" y="148005"/>
          <a:ext cx="5409786" cy="576011"/>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1244600">
            <a:lnSpc>
              <a:spcPct val="90000"/>
            </a:lnSpc>
            <a:spcBef>
              <a:spcPct val="0"/>
            </a:spcBef>
            <a:spcAft>
              <a:spcPct val="35000"/>
            </a:spcAft>
            <a:buNone/>
          </a:pPr>
          <a:r>
            <a:rPr lang="en-US" sz="2800" kern="1200"/>
            <a:t>Negatively?</a:t>
          </a:r>
          <a:endParaRPr lang="en-US" sz="2800" kern="1200" dirty="0"/>
        </a:p>
      </dsp:txBody>
      <dsp:txXfrm>
        <a:off x="414532" y="176124"/>
        <a:ext cx="5353548" cy="519773"/>
      </dsp:txXfrm>
    </dsp:sp>
    <dsp:sp modelId="{81399A60-C415-4B04-9EC9-73E9467B5CC4}">
      <dsp:nvSpPr>
        <dsp:cNvPr id="0" name=""/>
        <dsp:cNvSpPr/>
      </dsp:nvSpPr>
      <dsp:spPr>
        <a:xfrm>
          <a:off x="0" y="2690218"/>
          <a:ext cx="7728267" cy="2249100"/>
        </a:xfrm>
        <a:prstGeom prst="rect">
          <a:avLst/>
        </a:prstGeom>
        <a:solidFill>
          <a:schemeClr val="lt1">
            <a:alpha val="90000"/>
            <a:hueOff val="0"/>
            <a:satOff val="0"/>
            <a:lumOff val="0"/>
            <a:alphaOff val="0"/>
          </a:schemeClr>
        </a:solidFill>
        <a:ln w="10795"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799" tIns="354076" rIns="599799" bIns="120904" numCol="1" spcCol="1270" anchor="t" anchorCtr="0">
          <a:noAutofit/>
        </a:bodyPr>
        <a:lstStyle/>
        <a:p>
          <a:pPr marL="171450" lvl="1" indent="-171450" algn="l" defTabSz="755650">
            <a:lnSpc>
              <a:spcPct val="100000"/>
            </a:lnSpc>
            <a:spcBef>
              <a:spcPct val="0"/>
            </a:spcBef>
            <a:spcAft>
              <a:spcPct val="15000"/>
            </a:spcAft>
            <a:buChar char="•"/>
          </a:pPr>
          <a:r>
            <a:rPr lang="en-US" sz="1700" kern="1200" dirty="0"/>
            <a:t>If I choose to be cooperative I will look like good person</a:t>
          </a:r>
        </a:p>
        <a:p>
          <a:pPr marL="171450" lvl="1" indent="-171450" algn="l" defTabSz="755650">
            <a:lnSpc>
              <a:spcPct val="100000"/>
            </a:lnSpc>
            <a:spcBef>
              <a:spcPct val="0"/>
            </a:spcBef>
            <a:spcAft>
              <a:spcPct val="15000"/>
            </a:spcAft>
            <a:buChar char="•"/>
          </a:pPr>
          <a:r>
            <a:rPr lang="en-US" sz="1700" kern="1200" dirty="0"/>
            <a:t>In family law, am I showing my ability to put my family first over my own selfish concerns</a:t>
          </a:r>
        </a:p>
        <a:p>
          <a:pPr marL="171450" lvl="1" indent="-171450" algn="l" defTabSz="755650">
            <a:lnSpc>
              <a:spcPct val="100000"/>
            </a:lnSpc>
            <a:spcBef>
              <a:spcPct val="0"/>
            </a:spcBef>
            <a:spcAft>
              <a:spcPct val="15000"/>
            </a:spcAft>
            <a:buChar char="•"/>
          </a:pPr>
          <a:r>
            <a:rPr lang="en-US" sz="1700" kern="1200" dirty="0"/>
            <a:t>Do I look reasonable and prudent to my shareholders, saving money</a:t>
          </a:r>
        </a:p>
        <a:p>
          <a:pPr marL="171450" lvl="1" indent="-171450" algn="l" defTabSz="755650">
            <a:lnSpc>
              <a:spcPct val="100000"/>
            </a:lnSpc>
            <a:spcBef>
              <a:spcPct val="0"/>
            </a:spcBef>
            <a:spcAft>
              <a:spcPct val="15000"/>
            </a:spcAft>
            <a:buChar char="•"/>
          </a:pPr>
          <a:r>
            <a:rPr lang="en-US" sz="1700" kern="1200" dirty="0"/>
            <a:t>Am I a peacemaker? </a:t>
          </a:r>
        </a:p>
        <a:p>
          <a:pPr marL="171450" lvl="1" indent="-171450" algn="l" defTabSz="755650">
            <a:lnSpc>
              <a:spcPct val="100000"/>
            </a:lnSpc>
            <a:spcBef>
              <a:spcPct val="0"/>
            </a:spcBef>
            <a:spcAft>
              <a:spcPct val="15000"/>
            </a:spcAft>
            <a:buChar char="•"/>
          </a:pPr>
          <a:r>
            <a:rPr lang="en-US" sz="1700" kern="1200" dirty="0"/>
            <a:t>Is being vulnerable courageous?</a:t>
          </a:r>
        </a:p>
      </dsp:txBody>
      <dsp:txXfrm>
        <a:off x="0" y="2690218"/>
        <a:ext cx="7728267" cy="2249100"/>
      </dsp:txXfrm>
    </dsp:sp>
    <dsp:sp modelId="{B4C5029E-B7A4-4169-B93A-D96EBD59A849}">
      <dsp:nvSpPr>
        <dsp:cNvPr id="0" name=""/>
        <dsp:cNvSpPr/>
      </dsp:nvSpPr>
      <dsp:spPr>
        <a:xfrm>
          <a:off x="358703" y="2201391"/>
          <a:ext cx="5409786" cy="716190"/>
        </a:xfrm>
        <a:prstGeom prst="roundRect">
          <a:avLst/>
        </a:prstGeom>
        <a:solidFill>
          <a:schemeClr val="accent2">
            <a:hueOff val="-7341125"/>
            <a:satOff val="32393"/>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1244600">
            <a:lnSpc>
              <a:spcPct val="90000"/>
            </a:lnSpc>
            <a:spcBef>
              <a:spcPct val="0"/>
            </a:spcBef>
            <a:spcAft>
              <a:spcPct val="35000"/>
            </a:spcAft>
            <a:buNone/>
          </a:pPr>
          <a:r>
            <a:rPr lang="en-US" sz="2800" kern="1200"/>
            <a:t>Will I be perceived as a good person, fair and reasonable</a:t>
          </a:r>
          <a:endParaRPr lang="en-US" sz="2800" kern="1200" dirty="0"/>
        </a:p>
      </dsp:txBody>
      <dsp:txXfrm>
        <a:off x="393665" y="2236353"/>
        <a:ext cx="5339862" cy="6462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46800-67BD-434F-AA31-E6DB775BA708}">
      <dsp:nvSpPr>
        <dsp:cNvPr id="0" name=""/>
        <dsp:cNvSpPr/>
      </dsp:nvSpPr>
      <dsp:spPr>
        <a:xfrm>
          <a:off x="0" y="713512"/>
          <a:ext cx="7728267" cy="839474"/>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solidFill>
                <a:srgbClr val="FF3300"/>
              </a:solidFill>
            </a:rPr>
            <a:t>Red Ocean </a:t>
          </a:r>
          <a:r>
            <a:rPr lang="en-US" sz="3500" kern="1200" dirty="0"/>
            <a:t>vs. </a:t>
          </a:r>
          <a:r>
            <a:rPr lang="en-US" sz="3500" kern="1200" dirty="0">
              <a:solidFill>
                <a:schemeClr val="accent2">
                  <a:lumMod val="75000"/>
                </a:schemeClr>
              </a:solidFill>
            </a:rPr>
            <a:t>Blue Ocean </a:t>
          </a:r>
          <a:r>
            <a:rPr lang="en-US" sz="3500" kern="1200" dirty="0"/>
            <a:t>Strategies</a:t>
          </a:r>
        </a:p>
      </dsp:txBody>
      <dsp:txXfrm>
        <a:off x="40980" y="754492"/>
        <a:ext cx="7646307" cy="757514"/>
      </dsp:txXfrm>
    </dsp:sp>
    <dsp:sp modelId="{7DF09FB0-9FD3-4DFE-B6A0-9C1F168C5E93}">
      <dsp:nvSpPr>
        <dsp:cNvPr id="0" name=""/>
        <dsp:cNvSpPr/>
      </dsp:nvSpPr>
      <dsp:spPr>
        <a:xfrm>
          <a:off x="0" y="1653787"/>
          <a:ext cx="7728267" cy="839474"/>
        </a:xfrm>
        <a:prstGeom prst="roundRect">
          <a:avLst/>
        </a:prstGeom>
        <a:solidFill>
          <a:schemeClr val="accent5">
            <a:hueOff val="-50212"/>
            <a:satOff val="-9634"/>
            <a:lumOff val="1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Confidentiality – Privacy Concerns</a:t>
          </a:r>
        </a:p>
      </dsp:txBody>
      <dsp:txXfrm>
        <a:off x="40980" y="1694767"/>
        <a:ext cx="7646307" cy="757514"/>
      </dsp:txXfrm>
    </dsp:sp>
    <dsp:sp modelId="{2E42EDEC-7A08-49F5-BA07-836EAD073958}">
      <dsp:nvSpPr>
        <dsp:cNvPr id="0" name=""/>
        <dsp:cNvSpPr/>
      </dsp:nvSpPr>
      <dsp:spPr>
        <a:xfrm>
          <a:off x="0" y="2594062"/>
          <a:ext cx="7728267" cy="839474"/>
        </a:xfrm>
        <a:prstGeom prst="roundRect">
          <a:avLst/>
        </a:prstGeom>
        <a:solidFill>
          <a:schemeClr val="accent5">
            <a:hueOff val="-100423"/>
            <a:satOff val="-192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Managing Costs of Dispute Resolution</a:t>
          </a:r>
        </a:p>
      </dsp:txBody>
      <dsp:txXfrm>
        <a:off x="40980" y="2635042"/>
        <a:ext cx="7646307" cy="757514"/>
      </dsp:txXfrm>
    </dsp:sp>
    <dsp:sp modelId="{0D83AE70-1662-4DEB-AAF1-D82E7D6488C4}">
      <dsp:nvSpPr>
        <dsp:cNvPr id="0" name=""/>
        <dsp:cNvSpPr/>
      </dsp:nvSpPr>
      <dsp:spPr>
        <a:xfrm>
          <a:off x="0" y="3534336"/>
          <a:ext cx="7728267" cy="839474"/>
        </a:xfrm>
        <a:prstGeom prst="roundRect">
          <a:avLst/>
        </a:prstGeom>
        <a:solidFill>
          <a:schemeClr val="accent5">
            <a:hueOff val="-150635"/>
            <a:satOff val="-28901"/>
            <a:lumOff val="411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Are we associated properly with Justice?</a:t>
          </a:r>
        </a:p>
      </dsp:txBody>
      <dsp:txXfrm>
        <a:off x="40980" y="3575316"/>
        <a:ext cx="7646307" cy="7575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5E245-F66C-46F5-A456-F0C371B1A3A3}">
      <dsp:nvSpPr>
        <dsp:cNvPr id="0" name=""/>
        <dsp:cNvSpPr/>
      </dsp:nvSpPr>
      <dsp:spPr>
        <a:xfrm>
          <a:off x="96046" y="1625"/>
          <a:ext cx="4319856" cy="274310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717644-3849-4E10-9FB2-23A21E5EC74F}">
      <dsp:nvSpPr>
        <dsp:cNvPr id="0" name=""/>
        <dsp:cNvSpPr/>
      </dsp:nvSpPr>
      <dsp:spPr>
        <a:xfrm>
          <a:off x="576031" y="457610"/>
          <a:ext cx="4319856" cy="274310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If we certify or license mediators would mediation be made a more acceptable choice for dispute resolution?</a:t>
          </a:r>
        </a:p>
      </dsp:txBody>
      <dsp:txXfrm>
        <a:off x="656374" y="537953"/>
        <a:ext cx="4159170" cy="2582423"/>
      </dsp:txXfrm>
    </dsp:sp>
    <dsp:sp modelId="{8FE7D364-BA76-48FA-8B86-5C6025BCA9FF}">
      <dsp:nvSpPr>
        <dsp:cNvPr id="0" name=""/>
        <dsp:cNvSpPr/>
      </dsp:nvSpPr>
      <dsp:spPr>
        <a:xfrm>
          <a:off x="5375872" y="1625"/>
          <a:ext cx="4319856" cy="274310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43870-68A1-4501-9DFF-C2570879E806}">
      <dsp:nvSpPr>
        <dsp:cNvPr id="0" name=""/>
        <dsp:cNvSpPr/>
      </dsp:nvSpPr>
      <dsp:spPr>
        <a:xfrm>
          <a:off x="5855856" y="457610"/>
          <a:ext cx="4319856" cy="274310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Leads us to next topic – would Certification lead to greater trust of the particular mediator handling the process?</a:t>
          </a:r>
        </a:p>
      </dsp:txBody>
      <dsp:txXfrm>
        <a:off x="5936199" y="537953"/>
        <a:ext cx="4159170" cy="25824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AD7E0-B02A-43BF-BD4A-38EF3ECFD79D}">
      <dsp:nvSpPr>
        <dsp:cNvPr id="0" name=""/>
        <dsp:cNvSpPr/>
      </dsp:nvSpPr>
      <dsp:spPr>
        <a:xfrm>
          <a:off x="0" y="380817"/>
          <a:ext cx="7104549" cy="4926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1392" tIns="479044" rIns="551392" bIns="263144" numCol="1" spcCol="1270" anchor="t" anchorCtr="0">
          <a:noAutofit/>
        </a:bodyPr>
        <a:lstStyle/>
        <a:p>
          <a:pPr marL="285750" lvl="1" indent="-285750" algn="l" defTabSz="1644650">
            <a:lnSpc>
              <a:spcPct val="90000"/>
            </a:lnSpc>
            <a:spcBef>
              <a:spcPct val="0"/>
            </a:spcBef>
            <a:spcAft>
              <a:spcPct val="15000"/>
            </a:spcAft>
            <a:buChar char="•"/>
          </a:pPr>
          <a:r>
            <a:rPr lang="en-US" sz="3700" kern="1200" dirty="0">
              <a:latin typeface="Corbel" panose="020B0503020204020204"/>
            </a:rPr>
            <a:t> </a:t>
          </a:r>
          <a:r>
            <a:rPr lang="en-US" sz="3200" kern="1200" dirty="0"/>
            <a:t>Show Empathy</a:t>
          </a:r>
        </a:p>
        <a:p>
          <a:pPr marL="285750" lvl="1" indent="-285750" algn="l" defTabSz="1422400">
            <a:lnSpc>
              <a:spcPct val="90000"/>
            </a:lnSpc>
            <a:spcBef>
              <a:spcPct val="0"/>
            </a:spcBef>
            <a:spcAft>
              <a:spcPct val="15000"/>
            </a:spcAft>
            <a:buChar char="•"/>
          </a:pPr>
          <a:r>
            <a:rPr lang="en-US" sz="3200" kern="1200" dirty="0"/>
            <a:t>Listening</a:t>
          </a:r>
        </a:p>
        <a:p>
          <a:pPr marL="457200" lvl="2" indent="-285750" algn="l" defTabSz="1422400" rtl="0">
            <a:lnSpc>
              <a:spcPct val="90000"/>
            </a:lnSpc>
            <a:spcBef>
              <a:spcPct val="0"/>
            </a:spcBef>
            <a:spcAft>
              <a:spcPct val="15000"/>
            </a:spcAft>
            <a:buChar char="•"/>
          </a:pPr>
          <a:r>
            <a:rPr lang="en-US" sz="3200" kern="1200" dirty="0"/>
            <a:t>Asking Questions</a:t>
          </a:r>
          <a:r>
            <a:rPr lang="en-US" sz="3200" kern="1200" dirty="0">
              <a:latin typeface="Corbel" panose="020B0503020204020204"/>
            </a:rPr>
            <a:t> </a:t>
          </a:r>
          <a:endParaRPr lang="en-US" sz="3200" kern="1200" dirty="0"/>
        </a:p>
        <a:p>
          <a:pPr marL="457200" lvl="2" indent="-285750" algn="l" defTabSz="1422400">
            <a:lnSpc>
              <a:spcPct val="90000"/>
            </a:lnSpc>
            <a:spcBef>
              <a:spcPct val="0"/>
            </a:spcBef>
            <a:spcAft>
              <a:spcPct val="15000"/>
            </a:spcAft>
            <a:buChar char="•"/>
          </a:pPr>
          <a:r>
            <a:rPr lang="en-US" sz="3200" kern="1200" dirty="0"/>
            <a:t>Curiosity</a:t>
          </a:r>
        </a:p>
        <a:p>
          <a:pPr marL="457200" lvl="2" indent="-285750" algn="l" defTabSz="1422400">
            <a:lnSpc>
              <a:spcPct val="90000"/>
            </a:lnSpc>
            <a:spcBef>
              <a:spcPct val="0"/>
            </a:spcBef>
            <a:spcAft>
              <a:spcPct val="15000"/>
            </a:spcAft>
            <a:buChar char="•"/>
          </a:pPr>
          <a:r>
            <a:rPr lang="en-US" sz="3200" kern="1200" dirty="0"/>
            <a:t>Eye contact</a:t>
          </a:r>
        </a:p>
        <a:p>
          <a:pPr marL="457200" lvl="2" indent="-285750" algn="l" defTabSz="1422400">
            <a:lnSpc>
              <a:spcPct val="90000"/>
            </a:lnSpc>
            <a:spcBef>
              <a:spcPct val="0"/>
            </a:spcBef>
            <a:spcAft>
              <a:spcPct val="15000"/>
            </a:spcAft>
            <a:buChar char="•"/>
          </a:pPr>
          <a:r>
            <a:rPr lang="en-US" sz="3200" kern="1200" dirty="0"/>
            <a:t>Sensitivity to Clients Needs</a:t>
          </a:r>
        </a:p>
        <a:p>
          <a:pPr marL="457200" lvl="2" indent="-285750" algn="l" defTabSz="1422400">
            <a:lnSpc>
              <a:spcPct val="90000"/>
            </a:lnSpc>
            <a:spcBef>
              <a:spcPct val="0"/>
            </a:spcBef>
            <a:spcAft>
              <a:spcPct val="15000"/>
            </a:spcAft>
            <a:buChar char="•"/>
          </a:pPr>
          <a:r>
            <a:rPr lang="en-US" sz="3200" kern="1200" dirty="0"/>
            <a:t>Responsiveness – return phone calls, respond timely to emails</a:t>
          </a:r>
        </a:p>
      </dsp:txBody>
      <dsp:txXfrm>
        <a:off x="0" y="380817"/>
        <a:ext cx="7104549" cy="4926600"/>
      </dsp:txXfrm>
    </dsp:sp>
    <dsp:sp modelId="{970B6A84-31E0-492E-9C91-B1610BE970BD}">
      <dsp:nvSpPr>
        <dsp:cNvPr id="0" name=""/>
        <dsp:cNvSpPr/>
      </dsp:nvSpPr>
      <dsp:spPr>
        <a:xfrm>
          <a:off x="492387" y="37467"/>
          <a:ext cx="4973184" cy="678960"/>
        </a:xfrm>
        <a:prstGeom prst="round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7975" tIns="0" rIns="187975" bIns="0" numCol="1" spcCol="1270" anchor="ctr" anchorCtr="0">
          <a:noAutofit/>
        </a:bodyPr>
        <a:lstStyle/>
        <a:p>
          <a:pPr marL="0" lvl="0" indent="0" algn="l" defTabSz="800100" rtl="0">
            <a:lnSpc>
              <a:spcPct val="90000"/>
            </a:lnSpc>
            <a:spcBef>
              <a:spcPct val="0"/>
            </a:spcBef>
            <a:spcAft>
              <a:spcPct val="35000"/>
            </a:spcAft>
            <a:buNone/>
          </a:pPr>
          <a:r>
            <a:rPr lang="en-US" sz="1800" kern="1200"/>
            <a:t>Does this mediator care about this case or the parties?</a:t>
          </a:r>
        </a:p>
      </dsp:txBody>
      <dsp:txXfrm>
        <a:off x="525531" y="70611"/>
        <a:ext cx="4906896"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8.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4" tIns="46587" rIns="93174"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74" tIns="46587" rIns="93174" bIns="46587" rtlCol="0"/>
          <a:lstStyle>
            <a:lvl1pPr algn="r">
              <a:defRPr sz="1200"/>
            </a:lvl1pPr>
          </a:lstStyle>
          <a:p>
            <a:fld id="{26384F45-3629-4E82-94F0-0C9419FD1CB8}" type="datetimeFigureOut">
              <a:rPr lang="en-US" smtClean="0"/>
              <a:t>10/31/2019</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4" tIns="46587" rIns="93174" bIns="46587"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7" rIns="93174"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3"/>
          </a:xfrm>
          <a:prstGeom prst="rect">
            <a:avLst/>
          </a:prstGeom>
        </p:spPr>
        <p:txBody>
          <a:bodyPr vert="horz" lIns="93174" tIns="46587" rIns="93174"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74" tIns="46587" rIns="93174" bIns="46587" rtlCol="0" anchor="b"/>
          <a:lstStyle>
            <a:lvl1pPr algn="r">
              <a:defRPr sz="1200"/>
            </a:lvl1pPr>
          </a:lstStyle>
          <a:p>
            <a:fld id="{247E3AE8-7BC1-40C7-904D-354CD118CE08}" type="slidenum">
              <a:rPr lang="en-US" smtClean="0"/>
              <a:t>‹#›</a:t>
            </a:fld>
            <a:endParaRPr lang="en-US"/>
          </a:p>
        </p:txBody>
      </p:sp>
    </p:spTree>
    <p:extLst>
      <p:ext uri="{BB962C8B-B14F-4D97-AF65-F5344CB8AC3E}">
        <p14:creationId xmlns:p14="http://schemas.microsoft.com/office/powerpoint/2010/main" val="2866629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Sometimes I will say is this meeting today part of your decision making process?  Or then follow up with, how did that go with the children?  I think it might be good idea for you to speak with one of my parenting professionals, they can help you with this discussion.  I try to avoid getting into discussion about official date of separation here.  I am really just looking for the physical separation.  Yes or no.  </a:t>
            </a:r>
          </a:p>
        </p:txBody>
      </p:sp>
      <p:sp>
        <p:nvSpPr>
          <p:cNvPr id="4" name="Slide Number Placeholder 3"/>
          <p:cNvSpPr>
            <a:spLocks noGrp="1"/>
          </p:cNvSpPr>
          <p:nvPr>
            <p:ph type="sldNum" sz="quarter" idx="5"/>
          </p:nvPr>
        </p:nvSpPr>
        <p:spPr/>
        <p:txBody>
          <a:bodyPr/>
          <a:lstStyle/>
          <a:p>
            <a:fld id="{247E3AE8-7BC1-40C7-904D-354CD118CE08}" type="slidenum">
              <a:rPr lang="en-US" smtClean="0"/>
              <a:t>3</a:t>
            </a:fld>
            <a:endParaRPr lang="en-US"/>
          </a:p>
        </p:txBody>
      </p:sp>
    </p:spTree>
    <p:extLst>
      <p:ext uri="{BB962C8B-B14F-4D97-AF65-F5344CB8AC3E}">
        <p14:creationId xmlns:p14="http://schemas.microsoft.com/office/powerpoint/2010/main" val="423137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E3AE8-7BC1-40C7-904D-354CD118CE08}" type="slidenum">
              <a:rPr lang="en-US" smtClean="0"/>
              <a:t>31</a:t>
            </a:fld>
            <a:endParaRPr lang="en-US"/>
          </a:p>
        </p:txBody>
      </p:sp>
    </p:spTree>
    <p:extLst>
      <p:ext uri="{BB962C8B-B14F-4D97-AF65-F5344CB8AC3E}">
        <p14:creationId xmlns:p14="http://schemas.microsoft.com/office/powerpoint/2010/main" val="12600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Sometimes I will say is this meeting today part of your decision making process?  Or then follow up with, how did that go with the children?  I think it might be good idea for you to speak with one of my parenting professionals, they can help you with this discussion.  I try to avoid getting into discussion about official date of separation here.  I am really just looking for the physical separation.  Yes or no.  </a:t>
            </a:r>
          </a:p>
        </p:txBody>
      </p:sp>
      <p:sp>
        <p:nvSpPr>
          <p:cNvPr id="4" name="Slide Number Placeholder 3"/>
          <p:cNvSpPr>
            <a:spLocks noGrp="1"/>
          </p:cNvSpPr>
          <p:nvPr>
            <p:ph type="sldNum" sz="quarter" idx="5"/>
          </p:nvPr>
        </p:nvSpPr>
        <p:spPr/>
        <p:txBody>
          <a:bodyPr/>
          <a:lstStyle/>
          <a:p>
            <a:fld id="{247E3AE8-7BC1-40C7-904D-354CD118CE08}" type="slidenum">
              <a:rPr lang="en-US" smtClean="0"/>
              <a:t>33</a:t>
            </a:fld>
            <a:endParaRPr lang="en-US"/>
          </a:p>
        </p:txBody>
      </p:sp>
    </p:spTree>
    <p:extLst>
      <p:ext uri="{BB962C8B-B14F-4D97-AF65-F5344CB8AC3E}">
        <p14:creationId xmlns:p14="http://schemas.microsoft.com/office/powerpoint/2010/main" val="145603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E3AE8-7BC1-40C7-904D-354CD118CE08}" type="slidenum">
              <a:rPr lang="en-US" smtClean="0"/>
              <a:t>10</a:t>
            </a:fld>
            <a:endParaRPr lang="en-US"/>
          </a:p>
        </p:txBody>
      </p:sp>
    </p:spTree>
    <p:extLst>
      <p:ext uri="{BB962C8B-B14F-4D97-AF65-F5344CB8AC3E}">
        <p14:creationId xmlns:p14="http://schemas.microsoft.com/office/powerpoint/2010/main" val="240423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E3AE8-7BC1-40C7-904D-354CD118CE08}" type="slidenum">
              <a:rPr lang="en-US" smtClean="0"/>
              <a:t>11</a:t>
            </a:fld>
            <a:endParaRPr lang="en-US"/>
          </a:p>
        </p:txBody>
      </p:sp>
    </p:spTree>
    <p:extLst>
      <p:ext uri="{BB962C8B-B14F-4D97-AF65-F5344CB8AC3E}">
        <p14:creationId xmlns:p14="http://schemas.microsoft.com/office/powerpoint/2010/main" val="1142655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also good time to find out if they have left anything off because they already De it out between themselves </a:t>
            </a:r>
          </a:p>
        </p:txBody>
      </p:sp>
      <p:sp>
        <p:nvSpPr>
          <p:cNvPr id="4" name="Slide Number Placeholder 3"/>
          <p:cNvSpPr>
            <a:spLocks noGrp="1"/>
          </p:cNvSpPr>
          <p:nvPr>
            <p:ph type="sldNum" sz="quarter" idx="5"/>
          </p:nvPr>
        </p:nvSpPr>
        <p:spPr/>
        <p:txBody>
          <a:bodyPr/>
          <a:lstStyle/>
          <a:p>
            <a:fld id="{247E3AE8-7BC1-40C7-904D-354CD118CE08}" type="slidenum">
              <a:rPr lang="en-US" smtClean="0"/>
              <a:t>15</a:t>
            </a:fld>
            <a:endParaRPr lang="en-US"/>
          </a:p>
        </p:txBody>
      </p:sp>
    </p:spTree>
    <p:extLst>
      <p:ext uri="{BB962C8B-B14F-4D97-AF65-F5344CB8AC3E}">
        <p14:creationId xmlns:p14="http://schemas.microsoft.com/office/powerpoint/2010/main" val="1568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7E3AE8-7BC1-40C7-904D-354CD118CE08}" type="slidenum">
              <a:rPr lang="en-US" smtClean="0"/>
              <a:t>17</a:t>
            </a:fld>
            <a:endParaRPr lang="en-US"/>
          </a:p>
        </p:txBody>
      </p:sp>
    </p:spTree>
    <p:extLst>
      <p:ext uri="{BB962C8B-B14F-4D97-AF65-F5344CB8AC3E}">
        <p14:creationId xmlns:p14="http://schemas.microsoft.com/office/powerpoint/2010/main" val="3773413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Sometimes I will say is this meeting today part of your decision making process?  Or then follow up with, how did that go with the children?  I think it might be good idea for you to speak with one of my parenting professionals, they can help you with this discussion.  I try to avoid getting into discussion about official date of separation here.  I am really just looking for the physical separation.  Yes or no.  </a:t>
            </a:r>
          </a:p>
        </p:txBody>
      </p:sp>
      <p:sp>
        <p:nvSpPr>
          <p:cNvPr id="4" name="Slide Number Placeholder 3"/>
          <p:cNvSpPr>
            <a:spLocks noGrp="1"/>
          </p:cNvSpPr>
          <p:nvPr>
            <p:ph type="sldNum" sz="quarter" idx="5"/>
          </p:nvPr>
        </p:nvSpPr>
        <p:spPr/>
        <p:txBody>
          <a:bodyPr/>
          <a:lstStyle/>
          <a:p>
            <a:fld id="{247E3AE8-7BC1-40C7-904D-354CD118CE08}" type="slidenum">
              <a:rPr lang="en-US" smtClean="0"/>
              <a:t>19</a:t>
            </a:fld>
            <a:endParaRPr lang="en-US"/>
          </a:p>
        </p:txBody>
      </p:sp>
    </p:spTree>
    <p:extLst>
      <p:ext uri="{BB962C8B-B14F-4D97-AF65-F5344CB8AC3E}">
        <p14:creationId xmlns:p14="http://schemas.microsoft.com/office/powerpoint/2010/main" val="532462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Sometimes I will say is this meeting today part of your decision making process?  Or then follow up with, how did that go with the children?  I think it might be good idea for you to speak with one of my parenting professionals, they can help you with this discussion.  I try to avoid getting into discussion about official date of separation here.  I am really just looking for the physical separation.  Yes or no.  </a:t>
            </a:r>
          </a:p>
        </p:txBody>
      </p:sp>
      <p:sp>
        <p:nvSpPr>
          <p:cNvPr id="4" name="Slide Number Placeholder 3"/>
          <p:cNvSpPr>
            <a:spLocks noGrp="1"/>
          </p:cNvSpPr>
          <p:nvPr>
            <p:ph type="sldNum" sz="quarter" idx="5"/>
          </p:nvPr>
        </p:nvSpPr>
        <p:spPr/>
        <p:txBody>
          <a:bodyPr/>
          <a:lstStyle/>
          <a:p>
            <a:fld id="{247E3AE8-7BC1-40C7-904D-354CD118CE08}" type="slidenum">
              <a:rPr lang="en-US" smtClean="0"/>
              <a:t>22</a:t>
            </a:fld>
            <a:endParaRPr lang="en-US"/>
          </a:p>
        </p:txBody>
      </p:sp>
    </p:spTree>
    <p:extLst>
      <p:ext uri="{BB962C8B-B14F-4D97-AF65-F5344CB8AC3E}">
        <p14:creationId xmlns:p14="http://schemas.microsoft.com/office/powerpoint/2010/main" val="1551348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Sometimes I will say is this meeting today part of your decision making process?  Or then follow up with, how did that go with the children?  I think it might be good idea for you to speak with one of my parenting professionals, they can help you with this discussion.  I try to avoid getting into discussion about official date of separation here.  I am really just looking for the physical separation.  Yes or no.  </a:t>
            </a:r>
          </a:p>
        </p:txBody>
      </p:sp>
      <p:sp>
        <p:nvSpPr>
          <p:cNvPr id="4" name="Slide Number Placeholder 3"/>
          <p:cNvSpPr>
            <a:spLocks noGrp="1"/>
          </p:cNvSpPr>
          <p:nvPr>
            <p:ph type="sldNum" sz="quarter" idx="5"/>
          </p:nvPr>
        </p:nvSpPr>
        <p:spPr/>
        <p:txBody>
          <a:bodyPr/>
          <a:lstStyle/>
          <a:p>
            <a:fld id="{247E3AE8-7BC1-40C7-904D-354CD118CE08}" type="slidenum">
              <a:rPr lang="en-US" smtClean="0"/>
              <a:t>23</a:t>
            </a:fld>
            <a:endParaRPr lang="en-US"/>
          </a:p>
        </p:txBody>
      </p:sp>
    </p:spTree>
    <p:extLst>
      <p:ext uri="{BB962C8B-B14F-4D97-AF65-F5344CB8AC3E}">
        <p14:creationId xmlns:p14="http://schemas.microsoft.com/office/powerpoint/2010/main" val="2312891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also good time to find out if they have left anything off because they already De it out between themselves </a:t>
            </a:r>
          </a:p>
        </p:txBody>
      </p:sp>
      <p:sp>
        <p:nvSpPr>
          <p:cNvPr id="4" name="Slide Number Placeholder 3"/>
          <p:cNvSpPr>
            <a:spLocks noGrp="1"/>
          </p:cNvSpPr>
          <p:nvPr>
            <p:ph type="sldNum" sz="quarter" idx="5"/>
          </p:nvPr>
        </p:nvSpPr>
        <p:spPr/>
        <p:txBody>
          <a:bodyPr/>
          <a:lstStyle/>
          <a:p>
            <a:fld id="{247E3AE8-7BC1-40C7-904D-354CD118CE08}" type="slidenum">
              <a:rPr lang="en-US" smtClean="0"/>
              <a:t>24</a:t>
            </a:fld>
            <a:endParaRPr lang="en-US"/>
          </a:p>
        </p:txBody>
      </p:sp>
    </p:spTree>
    <p:extLst>
      <p:ext uri="{BB962C8B-B14F-4D97-AF65-F5344CB8AC3E}">
        <p14:creationId xmlns:p14="http://schemas.microsoft.com/office/powerpoint/2010/main" val="2859731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10/31/2019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10/31/2019</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10/31/2019</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10/31/2019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10/31/2019</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10/31/2019</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50.png"/><Relationship Id="rId4"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4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Rectangle 51">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Freeform: Shape 55">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BDF048D-7C7F-4B25-A867-2D00324A94E6}"/>
              </a:ext>
            </a:extLst>
          </p:cNvPr>
          <p:cNvSpPr>
            <a:spLocks noGrp="1"/>
          </p:cNvSpPr>
          <p:nvPr>
            <p:ph type="title"/>
          </p:nvPr>
        </p:nvSpPr>
        <p:spPr>
          <a:xfrm>
            <a:off x="1069849" y="1298448"/>
            <a:ext cx="6917245" cy="3255264"/>
          </a:xfrm>
        </p:spPr>
        <p:txBody>
          <a:bodyPr vert="horz" lIns="91440" tIns="45720" rIns="91440" bIns="45720" rtlCol="0" anchor="ctr">
            <a:normAutofit/>
          </a:bodyPr>
          <a:lstStyle/>
          <a:p>
            <a:pPr algn="r"/>
            <a:r>
              <a:rPr lang="en-US" sz="6000" spc="-100"/>
              <a:t>Establishing Trust – Cornerstone for  Mediation Success</a:t>
            </a:r>
          </a:p>
        </p:txBody>
      </p:sp>
      <p:sp>
        <p:nvSpPr>
          <p:cNvPr id="3" name="Subtitle 2">
            <a:extLst>
              <a:ext uri="{FF2B5EF4-FFF2-40B4-BE49-F238E27FC236}">
                <a16:creationId xmlns:a16="http://schemas.microsoft.com/office/drawing/2014/main" id="{7726C0B0-EDAD-43F1-B218-2C419936DBB7}"/>
              </a:ext>
            </a:extLst>
          </p:cNvPr>
          <p:cNvSpPr>
            <a:spLocks noGrp="1"/>
          </p:cNvSpPr>
          <p:nvPr>
            <p:ph type="body" sz="half" idx="2"/>
          </p:nvPr>
        </p:nvSpPr>
        <p:spPr>
          <a:xfrm>
            <a:off x="8858384" y="2144121"/>
            <a:ext cx="3021621" cy="1709159"/>
          </a:xfrm>
        </p:spPr>
        <p:txBody>
          <a:bodyPr vert="horz" lIns="91440" tIns="45720" rIns="91440" bIns="45720" rtlCol="0" anchor="ctr">
            <a:normAutofit/>
          </a:bodyPr>
          <a:lstStyle/>
          <a:p>
            <a:pPr>
              <a:lnSpc>
                <a:spcPct val="90000"/>
              </a:lnSpc>
            </a:pPr>
            <a:r>
              <a:rPr lang="en-US" sz="2800" dirty="0">
                <a:solidFill>
                  <a:schemeClr val="tx1"/>
                </a:solidFill>
              </a:rPr>
              <a:t>SCMA Fall Conference 2019</a:t>
            </a:r>
          </a:p>
          <a:p>
            <a:pPr>
              <a:lnSpc>
                <a:spcPct val="90000"/>
              </a:lnSpc>
            </a:pPr>
            <a:r>
              <a:rPr lang="en-US" sz="2800" dirty="0">
                <a:solidFill>
                  <a:schemeClr val="tx1"/>
                </a:solidFill>
              </a:rPr>
              <a:t>Workshop 1</a:t>
            </a:r>
          </a:p>
        </p:txBody>
      </p:sp>
    </p:spTree>
    <p:extLst>
      <p:ext uri="{BB962C8B-B14F-4D97-AF65-F5344CB8AC3E}">
        <p14:creationId xmlns:p14="http://schemas.microsoft.com/office/powerpoint/2010/main" val="195821936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FF07-063A-408A-AF2D-8CACB4CDE36C}"/>
              </a:ext>
            </a:extLst>
          </p:cNvPr>
          <p:cNvSpPr>
            <a:spLocks noGrp="1"/>
          </p:cNvSpPr>
          <p:nvPr>
            <p:ph type="title"/>
          </p:nvPr>
        </p:nvSpPr>
        <p:spPr>
          <a:xfrm>
            <a:off x="252919" y="1123837"/>
            <a:ext cx="2947482" cy="4601183"/>
          </a:xfrm>
        </p:spPr>
        <p:txBody>
          <a:bodyPr>
            <a:normAutofit/>
          </a:bodyPr>
          <a:lstStyle/>
          <a:p>
            <a:r>
              <a:rPr lang="en-US" dirty="0"/>
              <a:t>Amaryllis Fox</a:t>
            </a:r>
            <a:br>
              <a:rPr lang="en-US" dirty="0"/>
            </a:br>
            <a:endParaRPr lang="en-US" dirty="0"/>
          </a:p>
        </p:txBody>
      </p:sp>
      <p:graphicFrame>
        <p:nvGraphicFramePr>
          <p:cNvPr id="291" name="Content Placeholder 288">
            <a:extLst>
              <a:ext uri="{FF2B5EF4-FFF2-40B4-BE49-F238E27FC236}">
                <a16:creationId xmlns:a16="http://schemas.microsoft.com/office/drawing/2014/main" id="{B01606B5-E1B9-4345-B4F2-6D9F236EC8D7}"/>
              </a:ext>
            </a:extLst>
          </p:cNvPr>
          <p:cNvGraphicFramePr>
            <a:graphicFrameLocks noGrp="1"/>
          </p:cNvGraphicFramePr>
          <p:nvPr>
            <p:ph idx="1"/>
          </p:nvPr>
        </p:nvGraphicFramePr>
        <p:xfrm>
          <a:off x="3869268" y="1580224"/>
          <a:ext cx="7315200" cy="3266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702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FF07-063A-408A-AF2D-8CACB4CDE36C}"/>
              </a:ext>
            </a:extLst>
          </p:cNvPr>
          <p:cNvSpPr>
            <a:spLocks noGrp="1"/>
          </p:cNvSpPr>
          <p:nvPr>
            <p:ph type="title"/>
          </p:nvPr>
        </p:nvSpPr>
        <p:spPr>
          <a:xfrm>
            <a:off x="252919" y="1123837"/>
            <a:ext cx="2947482" cy="4601183"/>
          </a:xfrm>
        </p:spPr>
        <p:txBody>
          <a:bodyPr>
            <a:normAutofit/>
          </a:bodyPr>
          <a:lstStyle/>
          <a:p>
            <a:r>
              <a:rPr lang="en-US"/>
              <a:t>Trust for the Process Itself</a:t>
            </a:r>
          </a:p>
        </p:txBody>
      </p:sp>
      <p:graphicFrame>
        <p:nvGraphicFramePr>
          <p:cNvPr id="7" name="Content Placeholder 2">
            <a:extLst>
              <a:ext uri="{FF2B5EF4-FFF2-40B4-BE49-F238E27FC236}">
                <a16:creationId xmlns:a16="http://schemas.microsoft.com/office/drawing/2014/main" id="{C2A90321-6833-4E2F-B324-9BF10701820E}"/>
              </a:ext>
            </a:extLst>
          </p:cNvPr>
          <p:cNvGraphicFramePr>
            <a:graphicFrameLocks noGrp="1"/>
          </p:cNvGraphicFramePr>
          <p:nvPr>
            <p:ph idx="1"/>
            <p:extLst>
              <p:ext uri="{D42A27DB-BD31-4B8C-83A1-F6EECF244321}">
                <p14:modId xmlns:p14="http://schemas.microsoft.com/office/powerpoint/2010/main" val="4172702485"/>
              </p:ext>
            </p:extLst>
          </p:nvPr>
        </p:nvGraphicFramePr>
        <p:xfrm>
          <a:off x="3679541" y="79009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3852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3DA3BE-026F-4FFF-9647-110EB048A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D29FF07-063A-408A-AF2D-8CACB4CDE36C}"/>
              </a:ext>
            </a:extLst>
          </p:cNvPr>
          <p:cNvSpPr>
            <a:spLocks noGrp="1"/>
          </p:cNvSpPr>
          <p:nvPr>
            <p:ph type="title"/>
          </p:nvPr>
        </p:nvSpPr>
        <p:spPr>
          <a:xfrm>
            <a:off x="289248" y="1123837"/>
            <a:ext cx="6451110" cy="3643512"/>
          </a:xfrm>
        </p:spPr>
        <p:txBody>
          <a:bodyPr>
            <a:normAutofit fontScale="90000"/>
          </a:bodyPr>
          <a:lstStyle/>
          <a:p>
            <a:r>
              <a:rPr lang="en-US"/>
              <a:t>Professional Panels and Organizations</a:t>
            </a:r>
            <a:br>
              <a:rPr lang="en-US"/>
            </a:br>
            <a:br>
              <a:rPr lang="en-US"/>
            </a:br>
            <a:r>
              <a:rPr lang="en-US"/>
              <a:t>The Reputation of mediation service providers: JAMS, Judicate West, AAA</a:t>
            </a:r>
            <a:br>
              <a:rPr lang="en-US"/>
            </a:br>
            <a:br>
              <a:rPr lang="en-US"/>
            </a:br>
            <a:r>
              <a:rPr lang="en-US"/>
              <a:t>The mediator representing a particular organization can expect a certain level of trust in the mediation process because of the reputation of the service provider</a:t>
            </a:r>
            <a:br>
              <a:rPr lang="en-US"/>
            </a:br>
            <a:br>
              <a:rPr lang="en-US"/>
            </a:br>
            <a:endParaRPr lang="en-US"/>
          </a:p>
        </p:txBody>
      </p:sp>
      <p:sp>
        <p:nvSpPr>
          <p:cNvPr id="3" name="Content Placeholder 2">
            <a:extLst>
              <a:ext uri="{FF2B5EF4-FFF2-40B4-BE49-F238E27FC236}">
                <a16:creationId xmlns:a16="http://schemas.microsoft.com/office/drawing/2014/main" id="{D51FBC13-343C-45E5-BCD6-9232DEB774A7}"/>
              </a:ext>
            </a:extLst>
          </p:cNvPr>
          <p:cNvSpPr>
            <a:spLocks noGrp="1"/>
          </p:cNvSpPr>
          <p:nvPr>
            <p:ph idx="1"/>
          </p:nvPr>
        </p:nvSpPr>
        <p:spPr>
          <a:xfrm>
            <a:off x="289248" y="2510395"/>
            <a:ext cx="6451109" cy="3274586"/>
          </a:xfrm>
        </p:spPr>
        <p:txBody>
          <a:bodyPr anchor="t">
            <a:normAutofit/>
          </a:bodyPr>
          <a:lstStyle/>
          <a:p>
            <a:pPr marL="0" indent="0">
              <a:buNone/>
            </a:pPr>
            <a:r>
              <a:rPr lang="en-US" sz="1800">
                <a:solidFill>
                  <a:srgbClr val="FFFFFF"/>
                </a:solidFill>
              </a:rPr>
              <a:t>                  </a:t>
            </a:r>
          </a:p>
        </p:txBody>
      </p:sp>
    </p:spTree>
    <p:extLst>
      <p:ext uri="{BB962C8B-B14F-4D97-AF65-F5344CB8AC3E}">
        <p14:creationId xmlns:p14="http://schemas.microsoft.com/office/powerpoint/2010/main" val="1965998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3DA3BE-026F-4FFF-9647-110EB048A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D29FF07-063A-408A-AF2D-8CACB4CDE36C}"/>
              </a:ext>
            </a:extLst>
          </p:cNvPr>
          <p:cNvSpPr>
            <a:spLocks noGrp="1"/>
          </p:cNvSpPr>
          <p:nvPr>
            <p:ph type="title"/>
          </p:nvPr>
        </p:nvSpPr>
        <p:spPr>
          <a:xfrm>
            <a:off x="289248" y="1123837"/>
            <a:ext cx="6451110" cy="3643512"/>
          </a:xfrm>
        </p:spPr>
        <p:txBody>
          <a:bodyPr>
            <a:normAutofit fontScale="90000"/>
          </a:bodyPr>
          <a:lstStyle/>
          <a:p>
            <a:r>
              <a:rPr lang="en-US" dirty="0"/>
              <a:t>Court ordered process</a:t>
            </a:r>
            <a:br>
              <a:rPr lang="en-US" dirty="0"/>
            </a:br>
            <a:br>
              <a:rPr lang="en-US" dirty="0"/>
            </a:br>
            <a:r>
              <a:rPr lang="en-US" dirty="0"/>
              <a:t>Because litigants respect the power of the Court, they accept the mediation process, it is court ordered or mandated</a:t>
            </a:r>
            <a:br>
              <a:rPr lang="en-US" dirty="0"/>
            </a:br>
            <a:br>
              <a:rPr lang="en-US" dirty="0"/>
            </a:br>
            <a:endParaRPr lang="en-US" dirty="0"/>
          </a:p>
        </p:txBody>
      </p:sp>
      <p:sp>
        <p:nvSpPr>
          <p:cNvPr id="3" name="Content Placeholder 2">
            <a:extLst>
              <a:ext uri="{FF2B5EF4-FFF2-40B4-BE49-F238E27FC236}">
                <a16:creationId xmlns:a16="http://schemas.microsoft.com/office/drawing/2014/main" id="{D51FBC13-343C-45E5-BCD6-9232DEB774A7}"/>
              </a:ext>
            </a:extLst>
          </p:cNvPr>
          <p:cNvSpPr>
            <a:spLocks noGrp="1"/>
          </p:cNvSpPr>
          <p:nvPr>
            <p:ph idx="1"/>
          </p:nvPr>
        </p:nvSpPr>
        <p:spPr>
          <a:xfrm>
            <a:off x="289248" y="2510395"/>
            <a:ext cx="6451109" cy="3274586"/>
          </a:xfrm>
        </p:spPr>
        <p:txBody>
          <a:bodyPr anchor="t">
            <a:normAutofit/>
          </a:bodyPr>
          <a:lstStyle/>
          <a:p>
            <a:pPr marL="0" indent="0">
              <a:buNone/>
            </a:pPr>
            <a:r>
              <a:rPr lang="en-US" sz="1800" dirty="0">
                <a:solidFill>
                  <a:srgbClr val="FFFFFF"/>
                </a:solidFill>
              </a:rPr>
              <a:t>                  </a:t>
            </a:r>
          </a:p>
        </p:txBody>
      </p:sp>
      <p:pic>
        <p:nvPicPr>
          <p:cNvPr id="7" name="Graphic 6" descr="Users">
            <a:extLst>
              <a:ext uri="{FF2B5EF4-FFF2-40B4-BE49-F238E27FC236}">
                <a16:creationId xmlns:a16="http://schemas.microsoft.com/office/drawing/2014/main" id="{7343AD70-D8F5-4D2C-BE2C-272732726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2944" y="1535781"/>
            <a:ext cx="3778286" cy="3778286"/>
          </a:xfrm>
          <a:prstGeom prst="rect">
            <a:avLst/>
          </a:prstGeom>
        </p:spPr>
      </p:pic>
    </p:spTree>
    <p:extLst>
      <p:ext uri="{BB962C8B-B14F-4D97-AF65-F5344CB8AC3E}">
        <p14:creationId xmlns:p14="http://schemas.microsoft.com/office/powerpoint/2010/main" val="251833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3DA3BE-026F-4FFF-9647-110EB048A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D29FF07-063A-408A-AF2D-8CACB4CDE36C}"/>
              </a:ext>
            </a:extLst>
          </p:cNvPr>
          <p:cNvSpPr>
            <a:spLocks noGrp="1"/>
          </p:cNvSpPr>
          <p:nvPr>
            <p:ph type="title"/>
          </p:nvPr>
        </p:nvSpPr>
        <p:spPr>
          <a:xfrm>
            <a:off x="289248" y="1123837"/>
            <a:ext cx="6451110" cy="3643512"/>
          </a:xfrm>
        </p:spPr>
        <p:txBody>
          <a:bodyPr>
            <a:normAutofit fontScale="90000"/>
          </a:bodyPr>
          <a:lstStyle/>
          <a:p>
            <a:br>
              <a:rPr lang="en-US" dirty="0"/>
            </a:br>
            <a:r>
              <a:rPr lang="en-US" sz="2700" dirty="0"/>
              <a:t>Litigants’ Attorneys encourage participation in mediation</a:t>
            </a:r>
            <a:br>
              <a:rPr lang="en-US" sz="2700" dirty="0"/>
            </a:br>
            <a:br>
              <a:rPr lang="en-US" sz="2700" dirty="0"/>
            </a:br>
            <a:r>
              <a:rPr lang="en-US" sz="2700" dirty="0"/>
              <a:t>Clients accept mediation as a viable and trustworthy process because their attorney has recommended it</a:t>
            </a:r>
            <a:br>
              <a:rPr lang="en-US" sz="2700" dirty="0"/>
            </a:br>
            <a:br>
              <a:rPr lang="en-US" sz="2700" dirty="0"/>
            </a:br>
            <a:r>
              <a:rPr lang="en-US" sz="2700" dirty="0"/>
              <a:t>Are attorneys using mediation for good faith purpose – trying to settle, or misusing process to glean information only, no intention of settling</a:t>
            </a:r>
            <a:br>
              <a:rPr lang="en-US" sz="2700" dirty="0"/>
            </a:br>
            <a:br>
              <a:rPr lang="en-US" sz="2700" dirty="0"/>
            </a:br>
            <a:endParaRPr lang="en-US" sz="2700" dirty="0"/>
          </a:p>
        </p:txBody>
      </p:sp>
      <p:sp>
        <p:nvSpPr>
          <p:cNvPr id="3" name="Content Placeholder 2">
            <a:extLst>
              <a:ext uri="{FF2B5EF4-FFF2-40B4-BE49-F238E27FC236}">
                <a16:creationId xmlns:a16="http://schemas.microsoft.com/office/drawing/2014/main" id="{D51FBC13-343C-45E5-BCD6-9232DEB774A7}"/>
              </a:ext>
            </a:extLst>
          </p:cNvPr>
          <p:cNvSpPr>
            <a:spLocks noGrp="1"/>
          </p:cNvSpPr>
          <p:nvPr>
            <p:ph idx="1"/>
          </p:nvPr>
        </p:nvSpPr>
        <p:spPr>
          <a:xfrm>
            <a:off x="289248" y="2510395"/>
            <a:ext cx="6451109" cy="3274586"/>
          </a:xfrm>
        </p:spPr>
        <p:txBody>
          <a:bodyPr anchor="t">
            <a:normAutofit/>
          </a:bodyPr>
          <a:lstStyle/>
          <a:p>
            <a:pPr marL="0" indent="0">
              <a:buNone/>
            </a:pPr>
            <a:r>
              <a:rPr lang="en-US" sz="1800" dirty="0">
                <a:solidFill>
                  <a:srgbClr val="FFFFFF"/>
                </a:solidFill>
              </a:rPr>
              <a:t>                  ?</a:t>
            </a:r>
          </a:p>
          <a:p>
            <a:pPr marL="0" indent="0">
              <a:buNone/>
            </a:pPr>
            <a:endParaRPr lang="en-US" sz="1800" dirty="0">
              <a:solidFill>
                <a:srgbClr val="FFFFFF"/>
              </a:solidFill>
            </a:endParaRPr>
          </a:p>
        </p:txBody>
      </p:sp>
      <p:pic>
        <p:nvPicPr>
          <p:cNvPr id="7" name="Graphic 6" descr="Users">
            <a:extLst>
              <a:ext uri="{FF2B5EF4-FFF2-40B4-BE49-F238E27FC236}">
                <a16:creationId xmlns:a16="http://schemas.microsoft.com/office/drawing/2014/main" id="{7343AD70-D8F5-4D2C-BE2C-272732726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2944" y="1535781"/>
            <a:ext cx="3778286" cy="3778286"/>
          </a:xfrm>
          <a:prstGeom prst="rect">
            <a:avLst/>
          </a:prstGeom>
        </p:spPr>
      </p:pic>
      <p:pic>
        <p:nvPicPr>
          <p:cNvPr id="6" name="Graphic 1" descr="Users">
            <a:extLst>
              <a:ext uri="{FF2B5EF4-FFF2-40B4-BE49-F238E27FC236}">
                <a16:creationId xmlns:a16="http://schemas.microsoft.com/office/drawing/2014/main" id="{E5BB3590-F61C-46D8-AEA6-4D8192BE6B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2944" y="1535781"/>
            <a:ext cx="3778286" cy="3778286"/>
          </a:xfrm>
          <a:prstGeom prst="rect">
            <a:avLst/>
          </a:prstGeom>
        </p:spPr>
      </p:pic>
    </p:spTree>
    <p:extLst>
      <p:ext uri="{BB962C8B-B14F-4D97-AF65-F5344CB8AC3E}">
        <p14:creationId xmlns:p14="http://schemas.microsoft.com/office/powerpoint/2010/main" val="2564296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BD1B-1B41-4AB5-AFEF-FF5521711B5A}"/>
              </a:ext>
            </a:extLst>
          </p:cNvPr>
          <p:cNvSpPr>
            <a:spLocks noGrp="1"/>
          </p:cNvSpPr>
          <p:nvPr>
            <p:ph type="title"/>
          </p:nvPr>
        </p:nvSpPr>
        <p:spPr/>
        <p:txBody>
          <a:bodyPr>
            <a:normAutofit/>
          </a:bodyPr>
          <a:lstStyle/>
          <a:p>
            <a:r>
              <a:rPr lang="en-US" dirty="0"/>
              <a:t>Major challenge to enrolling client in the process</a:t>
            </a:r>
          </a:p>
        </p:txBody>
      </p:sp>
      <p:sp>
        <p:nvSpPr>
          <p:cNvPr id="3" name="Content Placeholder 2">
            <a:extLst>
              <a:ext uri="{FF2B5EF4-FFF2-40B4-BE49-F238E27FC236}">
                <a16:creationId xmlns:a16="http://schemas.microsoft.com/office/drawing/2014/main" id="{DE29EFD9-C5B3-416F-A332-12793556F209}"/>
              </a:ext>
            </a:extLst>
          </p:cNvPr>
          <p:cNvSpPr>
            <a:spLocks noGrp="1"/>
          </p:cNvSpPr>
          <p:nvPr>
            <p:ph idx="1"/>
          </p:nvPr>
        </p:nvSpPr>
        <p:spPr/>
        <p:txBody>
          <a:bodyPr/>
          <a:lstStyle/>
          <a:p>
            <a:r>
              <a:rPr lang="en-US" sz="2400" dirty="0"/>
              <a:t>Level of distrust has already been established between the parties.  Generally when parties come together in mediation it is after some sort of dispute, disagreement or dissatisfaction has damaged the relationship</a:t>
            </a:r>
          </a:p>
          <a:p>
            <a:r>
              <a:rPr lang="en-US" sz="2400" dirty="0"/>
              <a:t>Level of distrust may depend on where the parties are in legal process, is this Early Dispute Resolution or has litigation just been filed, are parties late in game hoping to avoid expense of trial.</a:t>
            </a:r>
          </a:p>
          <a:p>
            <a:endParaRPr lang="en-US" dirty="0"/>
          </a:p>
        </p:txBody>
      </p:sp>
      <p:sp>
        <p:nvSpPr>
          <p:cNvPr id="4" name="Text Placeholder 3">
            <a:extLst>
              <a:ext uri="{FF2B5EF4-FFF2-40B4-BE49-F238E27FC236}">
                <a16:creationId xmlns:a16="http://schemas.microsoft.com/office/drawing/2014/main" id="{2BE6B8CA-62BE-478A-B7B1-BD8A73D31A77}"/>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344599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5C22422-CFB6-4253-8812-BC63525147CD}"/>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Public Relations and Marketing</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0E859C-2C82-4DB8-B308-D6278A4FE10F}"/>
              </a:ext>
            </a:extLst>
          </p:cNvPr>
          <p:cNvSpPr>
            <a:spLocks noGrp="1"/>
          </p:cNvSpPr>
          <p:nvPr>
            <p:ph idx="1"/>
          </p:nvPr>
        </p:nvSpPr>
        <p:spPr>
          <a:xfrm>
            <a:off x="5289229" y="864108"/>
            <a:ext cx="5910677" cy="5120640"/>
          </a:xfrm>
        </p:spPr>
        <p:txBody>
          <a:bodyPr>
            <a:normAutofit/>
          </a:bodyPr>
          <a:lstStyle/>
          <a:p>
            <a:r>
              <a:rPr lang="en-US"/>
              <a:t>We can build trust for the mediation process by influencing the public's perception of the process through our marketing activities and materials</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519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FF07-063A-408A-AF2D-8CACB4CDE36C}"/>
              </a:ext>
            </a:extLst>
          </p:cNvPr>
          <p:cNvSpPr>
            <a:spLocks noGrp="1"/>
          </p:cNvSpPr>
          <p:nvPr>
            <p:ph type="title"/>
          </p:nvPr>
        </p:nvSpPr>
        <p:spPr/>
        <p:txBody>
          <a:bodyPr>
            <a:normAutofit/>
          </a:bodyPr>
          <a:lstStyle/>
          <a:p>
            <a:r>
              <a:rPr lang="en-US"/>
              <a:t>Public Relations  and Marketing</a:t>
            </a:r>
          </a:p>
        </p:txBody>
      </p:sp>
      <p:sp>
        <p:nvSpPr>
          <p:cNvPr id="3" name="Content Placeholder 2">
            <a:extLst>
              <a:ext uri="{FF2B5EF4-FFF2-40B4-BE49-F238E27FC236}">
                <a16:creationId xmlns:a16="http://schemas.microsoft.com/office/drawing/2014/main" id="{D51FBC13-343C-45E5-BCD6-9232DEB774A7}"/>
              </a:ext>
            </a:extLst>
          </p:cNvPr>
          <p:cNvSpPr>
            <a:spLocks noGrp="1"/>
          </p:cNvSpPr>
          <p:nvPr>
            <p:ph sz="half" idx="1"/>
          </p:nvPr>
        </p:nvSpPr>
        <p:spPr/>
        <p:txBody>
          <a:bodyPr anchor="t">
            <a:normAutofit/>
          </a:bodyPr>
          <a:lstStyle/>
          <a:p>
            <a:endParaRPr lang="en-US" sz="2800" dirty="0">
              <a:solidFill>
                <a:srgbClr val="FF0000"/>
              </a:solidFill>
            </a:endParaRPr>
          </a:p>
          <a:p>
            <a:endParaRPr lang="en-US" sz="2800" dirty="0">
              <a:solidFill>
                <a:srgbClr val="FF0000"/>
              </a:solidFill>
            </a:endParaRPr>
          </a:p>
          <a:p>
            <a:endParaRPr lang="en-US" sz="2800" dirty="0">
              <a:solidFill>
                <a:srgbClr val="FF0000"/>
              </a:solidFill>
            </a:endParaRPr>
          </a:p>
          <a:p>
            <a:endParaRPr lang="en-US" sz="2800" dirty="0">
              <a:solidFill>
                <a:srgbClr val="FF0000"/>
              </a:solidFill>
            </a:endParaRPr>
          </a:p>
          <a:p>
            <a:r>
              <a:rPr lang="en-US" sz="2800" dirty="0">
                <a:solidFill>
                  <a:schemeClr val="accent6">
                    <a:lumMod val="50000"/>
                  </a:schemeClr>
                </a:solidFill>
              </a:rPr>
              <a:t>Are you an Activist for Mediation?</a:t>
            </a:r>
          </a:p>
          <a:p>
            <a:endParaRPr lang="en-US" sz="2800" dirty="0">
              <a:solidFill>
                <a:srgbClr val="FF0000"/>
              </a:solidFill>
            </a:endParaRPr>
          </a:p>
          <a:p>
            <a:pPr marL="0" indent="0">
              <a:buNone/>
            </a:pPr>
            <a:endParaRPr lang="en-US" sz="2800" dirty="0">
              <a:solidFill>
                <a:srgbClr val="FF0000"/>
              </a:solidFill>
            </a:endParaRPr>
          </a:p>
        </p:txBody>
      </p:sp>
      <p:sp>
        <p:nvSpPr>
          <p:cNvPr id="4" name="Content Placeholder 3">
            <a:extLst>
              <a:ext uri="{FF2B5EF4-FFF2-40B4-BE49-F238E27FC236}">
                <a16:creationId xmlns:a16="http://schemas.microsoft.com/office/drawing/2014/main" id="{F07E92F9-082A-47E9-8140-8B829CF1FF48}"/>
              </a:ext>
            </a:extLst>
          </p:cNvPr>
          <p:cNvSpPr>
            <a:spLocks noGrp="1"/>
          </p:cNvSpPr>
          <p:nvPr>
            <p:ph sz="half" idx="2"/>
          </p:nvPr>
        </p:nvSpPr>
        <p:spPr/>
        <p:txBody>
          <a:bodyPr/>
          <a:lstStyle/>
          <a:p>
            <a:r>
              <a:rPr lang="en-US" dirty="0"/>
              <a:t>Do you educate other professionals?</a:t>
            </a:r>
          </a:p>
          <a:p>
            <a:r>
              <a:rPr lang="en-US" dirty="0"/>
              <a:t>Do you hold workshops, seminars or trainings promoting Mediation?</a:t>
            </a:r>
          </a:p>
          <a:p>
            <a:r>
              <a:rPr lang="en-US" dirty="0"/>
              <a:t>Outreach programs – SCMA</a:t>
            </a:r>
          </a:p>
          <a:p>
            <a:r>
              <a:rPr lang="en-US" dirty="0"/>
              <a:t>Kids Managing Conflict – bringing education into our schools through peer mediation programs</a:t>
            </a:r>
          </a:p>
          <a:p>
            <a:r>
              <a:rPr lang="en-US" dirty="0"/>
              <a:t>Podcasts, television coverage</a:t>
            </a:r>
          </a:p>
        </p:txBody>
      </p:sp>
      <p:sp>
        <p:nvSpPr>
          <p:cNvPr id="11" name="TextBox 10">
            <a:extLst>
              <a:ext uri="{FF2B5EF4-FFF2-40B4-BE49-F238E27FC236}">
                <a16:creationId xmlns:a16="http://schemas.microsoft.com/office/drawing/2014/main" id="{151481E1-5893-44AB-B487-F29503C41F2C}"/>
              </a:ext>
            </a:extLst>
          </p:cNvPr>
          <p:cNvSpPr txBox="1"/>
          <p:nvPr/>
        </p:nvSpPr>
        <p:spPr>
          <a:xfrm>
            <a:off x="3570288" y="6097588"/>
            <a:ext cx="8115300" cy="317500"/>
          </a:xfrm>
          <a:prstGeom prst="rect">
            <a:avLst/>
          </a:prstGeom>
        </p:spPr>
        <p:txBody>
          <a:bodyPr anchor="t">
            <a:normAutofit fontScale="92500" lnSpcReduction="20000"/>
          </a:bodyPr>
          <a:lstStyle/>
          <a:p>
            <a:endParaRPr lang="en-US"/>
          </a:p>
        </p:txBody>
      </p:sp>
    </p:spTree>
    <p:extLst>
      <p:ext uri="{BB962C8B-B14F-4D97-AF65-F5344CB8AC3E}">
        <p14:creationId xmlns:p14="http://schemas.microsoft.com/office/powerpoint/2010/main" val="3695916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F00EF-2698-46C3-BCAD-5AA5D829E60A}"/>
              </a:ext>
            </a:extLst>
          </p:cNvPr>
          <p:cNvSpPr>
            <a:spLocks noGrp="1"/>
          </p:cNvSpPr>
          <p:nvPr>
            <p:ph type="title"/>
          </p:nvPr>
        </p:nvSpPr>
        <p:spPr>
          <a:xfrm>
            <a:off x="252919" y="1123837"/>
            <a:ext cx="2947482" cy="4601183"/>
          </a:xfrm>
        </p:spPr>
        <p:txBody>
          <a:bodyPr>
            <a:normAutofit/>
          </a:bodyPr>
          <a:lstStyle/>
          <a:p>
            <a:r>
              <a:rPr lang="en-US"/>
              <a:t>Building Trust through Public Relations</a:t>
            </a:r>
          </a:p>
        </p:txBody>
      </p:sp>
      <p:graphicFrame>
        <p:nvGraphicFramePr>
          <p:cNvPr id="5" name="Content Placeholder 2">
            <a:extLst>
              <a:ext uri="{FF2B5EF4-FFF2-40B4-BE49-F238E27FC236}">
                <a16:creationId xmlns:a16="http://schemas.microsoft.com/office/drawing/2014/main" id="{9DED75A5-B142-4D4F-A307-8870D5E9197B}"/>
              </a:ext>
            </a:extLst>
          </p:cNvPr>
          <p:cNvGraphicFramePr>
            <a:graphicFrameLocks noGrp="1"/>
          </p:cNvGraphicFramePr>
          <p:nvPr>
            <p:ph idx="1"/>
            <p:extLst>
              <p:ext uri="{D42A27DB-BD31-4B8C-83A1-F6EECF244321}">
                <p14:modId xmlns:p14="http://schemas.microsoft.com/office/powerpoint/2010/main" val="394108502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6382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FF07-063A-408A-AF2D-8CACB4CDE36C}"/>
              </a:ext>
            </a:extLst>
          </p:cNvPr>
          <p:cNvSpPr>
            <a:spLocks noGrp="1"/>
          </p:cNvSpPr>
          <p:nvPr>
            <p:ph type="title"/>
          </p:nvPr>
        </p:nvSpPr>
        <p:spPr>
          <a:xfrm>
            <a:off x="252919" y="1123837"/>
            <a:ext cx="2947482" cy="4601183"/>
          </a:xfrm>
        </p:spPr>
        <p:txBody>
          <a:bodyPr>
            <a:normAutofit/>
          </a:bodyPr>
          <a:lstStyle/>
          <a:p>
            <a:r>
              <a:rPr lang="en-US"/>
              <a:t>How will I be perceived if I choose mediation?</a:t>
            </a:r>
            <a:endParaRPr lang="en-US" dirty="0"/>
          </a:p>
        </p:txBody>
      </p:sp>
      <p:graphicFrame>
        <p:nvGraphicFramePr>
          <p:cNvPr id="7" name="Content Placeholder 2">
            <a:extLst>
              <a:ext uri="{FF2B5EF4-FFF2-40B4-BE49-F238E27FC236}">
                <a16:creationId xmlns:a16="http://schemas.microsoft.com/office/drawing/2014/main" id="{C2A90321-6833-4E2F-B324-9BF10701820E}"/>
              </a:ext>
            </a:extLst>
          </p:cNvPr>
          <p:cNvGraphicFramePr>
            <a:graphicFrameLocks noGrp="1"/>
          </p:cNvGraphicFramePr>
          <p:nvPr>
            <p:ph idx="1"/>
            <p:extLst>
              <p:ext uri="{D42A27DB-BD31-4B8C-83A1-F6EECF244321}">
                <p14:modId xmlns:p14="http://schemas.microsoft.com/office/powerpoint/2010/main" val="3313010684"/>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117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FF07-063A-408A-AF2D-8CACB4CDE36C}"/>
              </a:ext>
            </a:extLst>
          </p:cNvPr>
          <p:cNvSpPr>
            <a:spLocks noGrp="1"/>
          </p:cNvSpPr>
          <p:nvPr>
            <p:ph type="title"/>
          </p:nvPr>
        </p:nvSpPr>
        <p:spPr/>
        <p:txBody>
          <a:bodyPr/>
          <a:lstStyle/>
          <a:p>
            <a:r>
              <a:rPr lang="en-US"/>
              <a:t>Why is Trust so Important? </a:t>
            </a:r>
          </a:p>
        </p:txBody>
      </p:sp>
      <p:sp>
        <p:nvSpPr>
          <p:cNvPr id="4" name="Rectangle 3">
            <a:extLst>
              <a:ext uri="{FF2B5EF4-FFF2-40B4-BE49-F238E27FC236}">
                <a16:creationId xmlns:a16="http://schemas.microsoft.com/office/drawing/2014/main" id="{7022A273-F13A-45CC-A17B-7ABF18BC5D0F}"/>
              </a:ext>
            </a:extLst>
          </p:cNvPr>
          <p:cNvSpPr/>
          <p:nvPr/>
        </p:nvSpPr>
        <p:spPr>
          <a:xfrm>
            <a:off x="3736571" y="1477818"/>
            <a:ext cx="5370483" cy="3236207"/>
          </a:xfrm>
          <a:prstGeom prst="rect">
            <a:avLst/>
          </a:prstGeom>
        </p:spPr>
        <p:txBody>
          <a:bodyPr wrap="square" anchor="t">
            <a:spAutoFit/>
          </a:bodyPr>
          <a:lstStyle/>
          <a:p>
            <a:pPr marR="0" lvl="0">
              <a:lnSpc>
                <a:spcPct val="107000"/>
              </a:lnSpc>
              <a:spcBef>
                <a:spcPts val="0"/>
              </a:spcBef>
              <a:spcAft>
                <a:spcPts val="0"/>
              </a:spcAft>
            </a:pPr>
            <a:r>
              <a:rPr lang="en-US" sz="2400">
                <a:solidFill>
                  <a:schemeClr val="tx1">
                    <a:lumMod val="75000"/>
                    <a:lumOff val="25000"/>
                  </a:schemeClr>
                </a:solidFill>
                <a:latin typeface="Calibri"/>
                <a:ea typeface="Calibri" panose="020F0502020204030204" pitchFamily="34" charset="0"/>
                <a:cs typeface="Times New Roman"/>
              </a:rPr>
              <a:t>Three Areas Where we must Establish Trust:</a:t>
            </a:r>
          </a:p>
          <a:p>
            <a:pPr marL="342900" marR="0" lvl="0" indent="-342900">
              <a:lnSpc>
                <a:spcPct val="107000"/>
              </a:lnSpc>
              <a:spcBef>
                <a:spcPts val="0"/>
              </a:spcBef>
              <a:spcAft>
                <a:spcPts val="0"/>
              </a:spcAft>
              <a:buFont typeface="Symbol" panose="05050102010706020507" pitchFamily="18" charset="2"/>
              <a:buChar char=""/>
            </a:pPr>
            <a:endParaRPr lang="en-US" sz="240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40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Trust in the Mediation Process</a:t>
            </a:r>
          </a:p>
          <a:p>
            <a:pPr marL="342900" marR="0" lvl="0" indent="-342900">
              <a:lnSpc>
                <a:spcPct val="107000"/>
              </a:lnSpc>
              <a:spcBef>
                <a:spcPts val="0"/>
              </a:spcBef>
              <a:spcAft>
                <a:spcPts val="0"/>
              </a:spcAft>
              <a:buFont typeface="Arial" panose="020B0604020202020204" pitchFamily="34" charset="0"/>
              <a:buChar char="•"/>
            </a:pPr>
            <a:r>
              <a:rPr lang="en-US" sz="240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Trust for the Mediator</a:t>
            </a:r>
          </a:p>
          <a:p>
            <a:pPr marL="342900" marR="0" lvl="0" indent="-342900">
              <a:lnSpc>
                <a:spcPct val="107000"/>
              </a:lnSpc>
              <a:spcBef>
                <a:spcPts val="0"/>
              </a:spcBef>
              <a:spcAft>
                <a:spcPts val="0"/>
              </a:spcAft>
              <a:buFont typeface="Arial" panose="020B0604020202020204" pitchFamily="34" charset="0"/>
              <a:buChar char="•"/>
            </a:pPr>
            <a:r>
              <a:rPr lang="en-US" sz="240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Self-trust – Does party trust self to make wise decisions?</a:t>
            </a:r>
          </a:p>
          <a:p>
            <a:pPr marR="0" lvl="0">
              <a:lnSpc>
                <a:spcPct val="107000"/>
              </a:lnSpc>
              <a:spcBef>
                <a:spcPts val="0"/>
              </a:spcBef>
              <a:spcAft>
                <a:spcPts val="0"/>
              </a:spcAft>
            </a:pPr>
            <a:endParaRPr lang="en-US" sz="240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9260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FF07-063A-408A-AF2D-8CACB4CDE36C}"/>
              </a:ext>
            </a:extLst>
          </p:cNvPr>
          <p:cNvSpPr>
            <a:spLocks noGrp="1"/>
          </p:cNvSpPr>
          <p:nvPr>
            <p:ph type="title"/>
          </p:nvPr>
        </p:nvSpPr>
        <p:spPr>
          <a:xfrm>
            <a:off x="252919" y="1123837"/>
            <a:ext cx="2947482" cy="4601183"/>
          </a:xfrm>
        </p:spPr>
        <p:txBody>
          <a:bodyPr>
            <a:normAutofit/>
          </a:bodyPr>
          <a:lstStyle/>
          <a:p>
            <a:r>
              <a:rPr lang="en-US" sz="2800" dirty="0"/>
              <a:t>Is the Mediation Model Desirable?</a:t>
            </a:r>
            <a:br>
              <a:rPr lang="en-US" sz="2800" dirty="0"/>
            </a:br>
            <a:br>
              <a:rPr lang="en-US" sz="2800" dirty="0"/>
            </a:br>
            <a:r>
              <a:rPr lang="en-US" sz="2800" dirty="0"/>
              <a:t>Is the Mediation Model </a:t>
            </a:r>
            <a:r>
              <a:rPr lang="en-US" sz="2800" dirty="0" err="1"/>
              <a:t>Undesireable</a:t>
            </a:r>
            <a:r>
              <a:rPr lang="en-US" sz="2800" dirty="0"/>
              <a:t>?</a:t>
            </a:r>
            <a:br>
              <a:rPr lang="en-US" sz="2800" dirty="0"/>
            </a:br>
            <a:br>
              <a:rPr lang="en-US" sz="2800" dirty="0"/>
            </a:br>
            <a:r>
              <a:rPr lang="en-US" sz="2800" dirty="0"/>
              <a:t>Cultural and Societal Challenges</a:t>
            </a:r>
          </a:p>
        </p:txBody>
      </p:sp>
      <p:graphicFrame>
        <p:nvGraphicFramePr>
          <p:cNvPr id="291" name="Content Placeholder 288">
            <a:extLst>
              <a:ext uri="{FF2B5EF4-FFF2-40B4-BE49-F238E27FC236}">
                <a16:creationId xmlns:a16="http://schemas.microsoft.com/office/drawing/2014/main" id="{B01606B5-E1B9-4345-B4F2-6D9F236EC8D7}"/>
              </a:ext>
            </a:extLst>
          </p:cNvPr>
          <p:cNvGraphicFramePr>
            <a:graphicFrameLocks noGrp="1"/>
          </p:cNvGraphicFramePr>
          <p:nvPr>
            <p:ph idx="1"/>
            <p:extLst>
              <p:ext uri="{D42A27DB-BD31-4B8C-83A1-F6EECF244321}">
                <p14:modId xmlns:p14="http://schemas.microsoft.com/office/powerpoint/2010/main" val="102901618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4590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3521D2-609C-4971-A19F-51F314B12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DE9395C-64AE-42EF-9BE4-06917289B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3" y="4367639"/>
            <a:ext cx="11430014"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sp>
      <p:sp>
        <p:nvSpPr>
          <p:cNvPr id="2" name="Title 1">
            <a:extLst>
              <a:ext uri="{FF2B5EF4-FFF2-40B4-BE49-F238E27FC236}">
                <a16:creationId xmlns:a16="http://schemas.microsoft.com/office/drawing/2014/main" id="{0EEBA741-8E30-433B-B86D-A830ECC02E5F}"/>
              </a:ext>
            </a:extLst>
          </p:cNvPr>
          <p:cNvSpPr>
            <a:spLocks noGrp="1"/>
          </p:cNvSpPr>
          <p:nvPr>
            <p:ph type="title"/>
          </p:nvPr>
        </p:nvSpPr>
        <p:spPr>
          <a:xfrm>
            <a:off x="554477" y="4599160"/>
            <a:ext cx="11079804" cy="1358020"/>
          </a:xfrm>
        </p:spPr>
        <p:txBody>
          <a:bodyPr anchor="ctr">
            <a:normAutofit/>
          </a:bodyPr>
          <a:lstStyle/>
          <a:p>
            <a:pPr algn="ctr"/>
            <a:r>
              <a:rPr lang="en-US" sz="4400">
                <a:solidFill>
                  <a:schemeClr val="bg1"/>
                </a:solidFill>
              </a:rPr>
              <a:t>How would Mediator </a:t>
            </a:r>
            <a:br>
              <a:rPr lang="en-US" sz="4400">
                <a:solidFill>
                  <a:schemeClr val="bg1"/>
                </a:solidFill>
              </a:rPr>
            </a:br>
            <a:r>
              <a:rPr lang="en-US" sz="4400">
                <a:solidFill>
                  <a:schemeClr val="bg1"/>
                </a:solidFill>
              </a:rPr>
              <a:t>Certification impact public trust?</a:t>
            </a:r>
          </a:p>
        </p:txBody>
      </p:sp>
      <p:graphicFrame>
        <p:nvGraphicFramePr>
          <p:cNvPr id="5" name="Content Placeholder 2">
            <a:extLst>
              <a:ext uri="{FF2B5EF4-FFF2-40B4-BE49-F238E27FC236}">
                <a16:creationId xmlns:a16="http://schemas.microsoft.com/office/drawing/2014/main" id="{B6BA0030-C10E-4DFD-B34F-173F4ABADC32}"/>
              </a:ext>
            </a:extLst>
          </p:cNvPr>
          <p:cNvGraphicFramePr>
            <a:graphicFrameLocks noGrp="1"/>
          </p:cNvGraphicFramePr>
          <p:nvPr>
            <p:ph idx="1"/>
            <p:extLst>
              <p:ext uri="{D42A27DB-BD31-4B8C-83A1-F6EECF244321}">
                <p14:modId xmlns:p14="http://schemas.microsoft.com/office/powerpoint/2010/main" val="1545105748"/>
              </p:ext>
            </p:extLst>
          </p:nvPr>
        </p:nvGraphicFramePr>
        <p:xfrm>
          <a:off x="960120" y="640080"/>
          <a:ext cx="10271760" cy="3202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3965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FF07-063A-408A-AF2D-8CACB4CDE36C}"/>
              </a:ext>
            </a:extLst>
          </p:cNvPr>
          <p:cNvSpPr>
            <a:spLocks noGrp="1"/>
          </p:cNvSpPr>
          <p:nvPr>
            <p:ph type="title"/>
          </p:nvPr>
        </p:nvSpPr>
        <p:spPr>
          <a:xfrm>
            <a:off x="252919" y="1123837"/>
            <a:ext cx="2947482" cy="4601183"/>
          </a:xfrm>
        </p:spPr>
        <p:txBody>
          <a:bodyPr>
            <a:normAutofit/>
          </a:bodyPr>
          <a:lstStyle/>
          <a:p>
            <a:r>
              <a:rPr lang="en-US">
                <a:solidFill>
                  <a:schemeClr val="bg1"/>
                </a:solidFill>
              </a:rPr>
              <a:t>Trust for the Mediator</a:t>
            </a:r>
          </a:p>
        </p:txBody>
      </p:sp>
      <p:graphicFrame>
        <p:nvGraphicFramePr>
          <p:cNvPr id="7" name="Content Placeholder 2">
            <a:extLst>
              <a:ext uri="{FF2B5EF4-FFF2-40B4-BE49-F238E27FC236}">
                <a16:creationId xmlns:a16="http://schemas.microsoft.com/office/drawing/2014/main" id="{C2A90321-6833-4E2F-B324-9BF10701820E}"/>
              </a:ext>
            </a:extLst>
          </p:cNvPr>
          <p:cNvGraphicFramePr>
            <a:graphicFrameLocks noGrp="1"/>
          </p:cNvGraphicFramePr>
          <p:nvPr>
            <p:ph idx="1"/>
            <p:extLst>
              <p:ext uri="{D42A27DB-BD31-4B8C-83A1-F6EECF244321}">
                <p14:modId xmlns:p14="http://schemas.microsoft.com/office/powerpoint/2010/main" val="455063089"/>
              </p:ext>
            </p:extLst>
          </p:nvPr>
        </p:nvGraphicFramePr>
        <p:xfrm>
          <a:off x="4220921" y="726755"/>
          <a:ext cx="7104549"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809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FF07-063A-408A-AF2D-8CACB4CDE36C}"/>
              </a:ext>
            </a:extLst>
          </p:cNvPr>
          <p:cNvSpPr>
            <a:spLocks noGrp="1"/>
          </p:cNvSpPr>
          <p:nvPr>
            <p:ph type="title"/>
          </p:nvPr>
        </p:nvSpPr>
        <p:spPr>
          <a:xfrm>
            <a:off x="252919" y="1123837"/>
            <a:ext cx="2947482" cy="4601183"/>
          </a:xfrm>
        </p:spPr>
        <p:txBody>
          <a:bodyPr>
            <a:normAutofit/>
          </a:bodyPr>
          <a:lstStyle/>
          <a:p>
            <a:r>
              <a:rPr lang="en-US">
                <a:solidFill>
                  <a:schemeClr val="bg1"/>
                </a:solidFill>
              </a:rPr>
              <a:t>Trust for the Mediator</a:t>
            </a:r>
          </a:p>
        </p:txBody>
      </p:sp>
      <p:graphicFrame>
        <p:nvGraphicFramePr>
          <p:cNvPr id="7" name="Content Placeholder 2">
            <a:extLst>
              <a:ext uri="{FF2B5EF4-FFF2-40B4-BE49-F238E27FC236}">
                <a16:creationId xmlns:a16="http://schemas.microsoft.com/office/drawing/2014/main" id="{C2A90321-6833-4E2F-B324-9BF10701820E}"/>
              </a:ext>
            </a:extLst>
          </p:cNvPr>
          <p:cNvGraphicFramePr>
            <a:graphicFrameLocks noGrp="1"/>
          </p:cNvGraphicFramePr>
          <p:nvPr>
            <p:ph idx="1"/>
            <p:extLst>
              <p:ext uri="{D42A27DB-BD31-4B8C-83A1-F6EECF244321}">
                <p14:modId xmlns:p14="http://schemas.microsoft.com/office/powerpoint/2010/main" val="3247089669"/>
              </p:ext>
            </p:extLst>
          </p:nvPr>
        </p:nvGraphicFramePr>
        <p:xfrm>
          <a:off x="3866752" y="995065"/>
          <a:ext cx="7104549"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821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BD1B-1B41-4AB5-AFEF-FF5521711B5A}"/>
              </a:ext>
            </a:extLst>
          </p:cNvPr>
          <p:cNvSpPr>
            <a:spLocks noGrp="1"/>
          </p:cNvSpPr>
          <p:nvPr>
            <p:ph type="title"/>
          </p:nvPr>
        </p:nvSpPr>
        <p:spPr/>
        <p:txBody>
          <a:bodyPr>
            <a:normAutofit/>
          </a:bodyPr>
          <a:lstStyle/>
          <a:p>
            <a:r>
              <a:rPr lang="en-US"/>
              <a:t>Trust in the Mediator</a:t>
            </a:r>
          </a:p>
        </p:txBody>
      </p:sp>
      <p:sp>
        <p:nvSpPr>
          <p:cNvPr id="3" name="Content Placeholder 2">
            <a:extLst>
              <a:ext uri="{FF2B5EF4-FFF2-40B4-BE49-F238E27FC236}">
                <a16:creationId xmlns:a16="http://schemas.microsoft.com/office/drawing/2014/main" id="{DE29EFD9-C5B3-416F-A332-12793556F209}"/>
              </a:ext>
            </a:extLst>
          </p:cNvPr>
          <p:cNvSpPr>
            <a:spLocks noGrp="1"/>
          </p:cNvSpPr>
          <p:nvPr>
            <p:ph idx="1"/>
          </p:nvPr>
        </p:nvSpPr>
        <p:spPr/>
        <p:txBody>
          <a:bodyPr/>
          <a:lstStyle/>
          <a:p>
            <a:r>
              <a:rPr lang="en-US" sz="2800" dirty="0"/>
              <a:t>Degree of mastery over the process</a:t>
            </a:r>
          </a:p>
          <a:p>
            <a:r>
              <a:rPr lang="en-US" sz="2800" dirty="0"/>
              <a:t>Mediator’s explanation of the process</a:t>
            </a:r>
          </a:p>
          <a:p>
            <a:r>
              <a:rPr lang="en-US" sz="2800" dirty="0"/>
              <a:t>Attorneys’ role in selection of the particular mediator</a:t>
            </a:r>
          </a:p>
          <a:p>
            <a:r>
              <a:rPr lang="en-US" sz="2800" dirty="0"/>
              <a:t>Is an attorney undermining the support of this particular mediator</a:t>
            </a:r>
          </a:p>
          <a:p>
            <a:endParaRPr lang="en-US" dirty="0"/>
          </a:p>
        </p:txBody>
      </p:sp>
      <p:sp>
        <p:nvSpPr>
          <p:cNvPr id="4" name="Text Placeholder 3">
            <a:extLst>
              <a:ext uri="{FF2B5EF4-FFF2-40B4-BE49-F238E27FC236}">
                <a16:creationId xmlns:a16="http://schemas.microsoft.com/office/drawing/2014/main" id="{2BE6B8CA-62BE-478A-B7B1-BD8A73D31A77}"/>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16216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6A6A-F5F4-4528-8C04-A3640FCD3B6A}"/>
              </a:ext>
            </a:extLst>
          </p:cNvPr>
          <p:cNvSpPr>
            <a:spLocks noGrp="1"/>
          </p:cNvSpPr>
          <p:nvPr>
            <p:ph type="title"/>
          </p:nvPr>
        </p:nvSpPr>
        <p:spPr/>
        <p:txBody>
          <a:bodyPr/>
          <a:lstStyle/>
          <a:p>
            <a:r>
              <a:rPr lang="en-US" dirty="0"/>
              <a:t>Trust in the Mediator</a:t>
            </a:r>
          </a:p>
        </p:txBody>
      </p:sp>
      <p:sp>
        <p:nvSpPr>
          <p:cNvPr id="3" name="Content Placeholder 2">
            <a:extLst>
              <a:ext uri="{FF2B5EF4-FFF2-40B4-BE49-F238E27FC236}">
                <a16:creationId xmlns:a16="http://schemas.microsoft.com/office/drawing/2014/main" id="{67D32FD0-CE26-4426-9A62-C8C823003F1B}"/>
              </a:ext>
            </a:extLst>
          </p:cNvPr>
          <p:cNvSpPr>
            <a:spLocks noGrp="1"/>
          </p:cNvSpPr>
          <p:nvPr>
            <p:ph idx="1"/>
          </p:nvPr>
        </p:nvSpPr>
        <p:spPr>
          <a:xfrm>
            <a:off x="3905234" y="1045962"/>
            <a:ext cx="7315200" cy="5120640"/>
          </a:xfrm>
        </p:spPr>
        <p:txBody>
          <a:bodyPr>
            <a:normAutofit fontScale="77500" lnSpcReduction="20000"/>
          </a:bodyPr>
          <a:lstStyle/>
          <a:p>
            <a:endParaRPr lang="en-US" sz="2800" dirty="0"/>
          </a:p>
          <a:p>
            <a:endParaRPr lang="en-US" sz="2800" dirty="0"/>
          </a:p>
          <a:p>
            <a:endParaRPr lang="en-US" sz="2800" dirty="0"/>
          </a:p>
          <a:p>
            <a:r>
              <a:rPr lang="en-US" sz="2800" dirty="0"/>
              <a:t>Perceived or actual bias towards either party</a:t>
            </a:r>
          </a:p>
          <a:p>
            <a:r>
              <a:rPr lang="en-US" sz="2800" dirty="0"/>
              <a:t> Is this Mediator deemed neutral and impartial?</a:t>
            </a:r>
          </a:p>
          <a:p>
            <a:r>
              <a:rPr lang="en-US" sz="2800" dirty="0"/>
              <a:t>Is there something </a:t>
            </a:r>
            <a:r>
              <a:rPr lang="en-US" sz="2800" i="1" dirty="0">
                <a:solidFill>
                  <a:schemeClr val="accent2">
                    <a:lumMod val="75000"/>
                  </a:schemeClr>
                </a:solidFill>
              </a:rPr>
              <a:t>in this mediator’s </a:t>
            </a:r>
            <a:r>
              <a:rPr lang="en-US" sz="2800" dirty="0"/>
              <a:t>background, culture, belief system that impedes trust?</a:t>
            </a:r>
          </a:p>
          <a:p>
            <a:r>
              <a:rPr lang="en-US" sz="2800" dirty="0"/>
              <a:t>Is there something </a:t>
            </a:r>
            <a:r>
              <a:rPr lang="en-US" sz="2800" i="1" dirty="0">
                <a:solidFill>
                  <a:schemeClr val="accent2">
                    <a:lumMod val="75000"/>
                  </a:schemeClr>
                </a:solidFill>
              </a:rPr>
              <a:t>in the party’s </a:t>
            </a:r>
            <a:r>
              <a:rPr lang="en-US" sz="2800" dirty="0"/>
              <a:t>background, culture, belief system that impedes trust?</a:t>
            </a:r>
          </a:p>
          <a:p>
            <a:r>
              <a:rPr lang="en-US" sz="2800" dirty="0"/>
              <a:t>Show that the mediator has no stake in the outcome that will prevent the parties from reaching an agreement that serves each of their interests</a:t>
            </a:r>
          </a:p>
          <a:p>
            <a:r>
              <a:rPr lang="en-US" sz="2800" dirty="0"/>
              <a:t>Can you deliver an unbiased “vanilla version” of the law or will you end up with parties wanting to “kill the messenger?” </a:t>
            </a:r>
          </a:p>
          <a:p>
            <a:pPr marL="0" indent="0">
              <a:buNone/>
            </a:pPr>
            <a:r>
              <a:rPr lang="en-US" sz="2800" dirty="0"/>
              <a:t>    </a:t>
            </a:r>
          </a:p>
          <a:p>
            <a:pPr marL="0" indent="0">
              <a:buNone/>
            </a:pPr>
            <a:endParaRPr lang="en-US" sz="2800" dirty="0"/>
          </a:p>
          <a:p>
            <a:pPr marL="0" indent="0">
              <a:buNone/>
            </a:pPr>
            <a:endParaRPr lang="en-US" sz="2800" dirty="0"/>
          </a:p>
          <a:p>
            <a:endParaRPr lang="en-US" sz="2800" dirty="0"/>
          </a:p>
          <a:p>
            <a:pPr marL="0" indent="0">
              <a:buNone/>
            </a:pPr>
            <a:endParaRPr lang="en-US" dirty="0"/>
          </a:p>
        </p:txBody>
      </p:sp>
      <p:sp>
        <p:nvSpPr>
          <p:cNvPr id="4" name="Text Placeholder 3">
            <a:extLst>
              <a:ext uri="{FF2B5EF4-FFF2-40B4-BE49-F238E27FC236}">
                <a16:creationId xmlns:a16="http://schemas.microsoft.com/office/drawing/2014/main" id="{288C4A7A-FBAB-4A1C-A4AE-78A710420D47}"/>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243730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2C389-8302-4ED8-B171-C9D44A0F40E9}"/>
              </a:ext>
            </a:extLst>
          </p:cNvPr>
          <p:cNvSpPr>
            <a:spLocks noGrp="1"/>
          </p:cNvSpPr>
          <p:nvPr>
            <p:ph type="title"/>
          </p:nvPr>
        </p:nvSpPr>
        <p:spPr>
          <a:xfrm>
            <a:off x="256032" y="1116736"/>
            <a:ext cx="2834640" cy="2377440"/>
          </a:xfrm>
        </p:spPr>
        <p:txBody>
          <a:bodyPr>
            <a:normAutofit/>
          </a:bodyPr>
          <a:lstStyle/>
          <a:p>
            <a:r>
              <a:rPr lang="en-US"/>
              <a:t>Trust for the Mediator</a:t>
            </a:r>
          </a:p>
        </p:txBody>
      </p:sp>
      <p:sp>
        <p:nvSpPr>
          <p:cNvPr id="3" name="Content Placeholder 2">
            <a:extLst>
              <a:ext uri="{FF2B5EF4-FFF2-40B4-BE49-F238E27FC236}">
                <a16:creationId xmlns:a16="http://schemas.microsoft.com/office/drawing/2014/main" id="{C251610B-FF0F-4ED7-903C-F75AE07172B3}"/>
              </a:ext>
            </a:extLst>
          </p:cNvPr>
          <p:cNvSpPr>
            <a:spLocks noGrp="1"/>
          </p:cNvSpPr>
          <p:nvPr>
            <p:ph idx="1"/>
          </p:nvPr>
        </p:nvSpPr>
        <p:spPr>
          <a:xfrm>
            <a:off x="4045526" y="1736436"/>
            <a:ext cx="7137585" cy="4252884"/>
          </a:xfrm>
        </p:spPr>
        <p:txBody>
          <a:bodyPr>
            <a:normAutofit lnSpcReduction="10000"/>
          </a:bodyPr>
          <a:lstStyle/>
          <a:p>
            <a:r>
              <a:rPr lang="en-US" sz="2400" dirty="0"/>
              <a:t>Has the mediator created an environment that is conducive to the mediation process?</a:t>
            </a:r>
          </a:p>
          <a:p>
            <a:r>
              <a:rPr lang="en-US" sz="2400" dirty="0"/>
              <a:t>Do the parties feel safe?</a:t>
            </a:r>
          </a:p>
          <a:p>
            <a:r>
              <a:rPr lang="en-US" sz="2400" dirty="0"/>
              <a:t>Is the mediator going to have time constraints or pressure me to settle today?</a:t>
            </a:r>
          </a:p>
          <a:p>
            <a:r>
              <a:rPr lang="en-US" sz="2400" dirty="0"/>
              <a:t>Remember to be the “thermostat” in the room</a:t>
            </a:r>
          </a:p>
          <a:p>
            <a:r>
              <a:rPr lang="en-US" sz="2400" dirty="0"/>
              <a:t>Is the mediator able to manage the emotional level in the session</a:t>
            </a:r>
          </a:p>
          <a:p>
            <a:r>
              <a:rPr lang="en-US" sz="2400" dirty="0"/>
              <a:t>In family law arena: Does the mediator know the names of my children, the name of the family business, or remember what was said at last session</a:t>
            </a:r>
          </a:p>
          <a:p>
            <a:pPr marL="0" indent="0">
              <a:buNone/>
            </a:pPr>
            <a:endParaRPr lang="en-US" sz="2800" dirty="0"/>
          </a:p>
          <a:p>
            <a:pPr marL="0" indent="0">
              <a:buNone/>
            </a:pPr>
            <a:endParaRPr lang="en-US" dirty="0"/>
          </a:p>
          <a:p>
            <a:pPr marL="0" indent="0">
              <a:buNone/>
            </a:pPr>
            <a:endParaRPr lang="en-US" dirty="0"/>
          </a:p>
        </p:txBody>
      </p:sp>
      <p:sp>
        <p:nvSpPr>
          <p:cNvPr id="4" name="Text Placeholder 3">
            <a:extLst>
              <a:ext uri="{FF2B5EF4-FFF2-40B4-BE49-F238E27FC236}">
                <a16:creationId xmlns:a16="http://schemas.microsoft.com/office/drawing/2014/main" id="{C75E602F-71FB-4329-A138-8C6D18685D28}"/>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812421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38FC-4F53-4267-9060-EB160CD80E09}"/>
              </a:ext>
            </a:extLst>
          </p:cNvPr>
          <p:cNvSpPr>
            <a:spLocks noGrp="1"/>
          </p:cNvSpPr>
          <p:nvPr>
            <p:ph type="title"/>
          </p:nvPr>
        </p:nvSpPr>
        <p:spPr/>
        <p:txBody>
          <a:bodyPr/>
          <a:lstStyle/>
          <a:p>
            <a:r>
              <a:rPr lang="en-US" dirty="0"/>
              <a:t>Trust in Mediator</a:t>
            </a:r>
          </a:p>
        </p:txBody>
      </p:sp>
      <p:sp>
        <p:nvSpPr>
          <p:cNvPr id="3" name="Content Placeholder 2">
            <a:extLst>
              <a:ext uri="{FF2B5EF4-FFF2-40B4-BE49-F238E27FC236}">
                <a16:creationId xmlns:a16="http://schemas.microsoft.com/office/drawing/2014/main" id="{7C69C76B-695A-4BFB-9C56-49983DEF612E}"/>
              </a:ext>
            </a:extLst>
          </p:cNvPr>
          <p:cNvSpPr>
            <a:spLocks noGrp="1"/>
          </p:cNvSpPr>
          <p:nvPr>
            <p:ph idx="1"/>
          </p:nvPr>
        </p:nvSpPr>
        <p:spPr/>
        <p:txBody>
          <a:bodyPr>
            <a:normAutofit/>
          </a:bodyPr>
          <a:lstStyle/>
          <a:p>
            <a:r>
              <a:rPr lang="en-US" sz="2800" dirty="0"/>
              <a:t>Use of joint vs. caucus sessions?</a:t>
            </a:r>
          </a:p>
          <a:p>
            <a:r>
              <a:rPr lang="en-US" sz="2800" dirty="0"/>
              <a:t>Does caucus create potential of trust?</a:t>
            </a:r>
          </a:p>
          <a:p>
            <a:r>
              <a:rPr lang="en-US" sz="2800" dirty="0"/>
              <a:t>Do joint sessions undermine trust?</a:t>
            </a:r>
          </a:p>
          <a:p>
            <a:r>
              <a:rPr lang="en-US" sz="2800" dirty="0"/>
              <a:t>When do you choose joint or caucus sessions?</a:t>
            </a:r>
          </a:p>
        </p:txBody>
      </p:sp>
      <p:sp>
        <p:nvSpPr>
          <p:cNvPr id="4" name="Text Placeholder 3">
            <a:extLst>
              <a:ext uri="{FF2B5EF4-FFF2-40B4-BE49-F238E27FC236}">
                <a16:creationId xmlns:a16="http://schemas.microsoft.com/office/drawing/2014/main" id="{CD09D135-6CAB-4EE1-8931-2B4E8851A5DC}"/>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940556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FF07-063A-408A-AF2D-8CACB4CDE36C}"/>
              </a:ext>
            </a:extLst>
          </p:cNvPr>
          <p:cNvSpPr>
            <a:spLocks noGrp="1"/>
          </p:cNvSpPr>
          <p:nvPr>
            <p:ph type="title"/>
          </p:nvPr>
        </p:nvSpPr>
        <p:spPr>
          <a:xfrm>
            <a:off x="252919" y="1123837"/>
            <a:ext cx="2947482" cy="4601183"/>
          </a:xfrm>
        </p:spPr>
        <p:txBody>
          <a:bodyPr>
            <a:normAutofit/>
          </a:bodyPr>
          <a:lstStyle/>
          <a:p>
            <a:r>
              <a:rPr lang="en-US"/>
              <a:t>Maya Angelou</a:t>
            </a:r>
            <a:endParaRPr lang="en-US" dirty="0"/>
          </a:p>
        </p:txBody>
      </p:sp>
      <p:graphicFrame>
        <p:nvGraphicFramePr>
          <p:cNvPr id="291" name="Content Placeholder 288">
            <a:extLst>
              <a:ext uri="{FF2B5EF4-FFF2-40B4-BE49-F238E27FC236}">
                <a16:creationId xmlns:a16="http://schemas.microsoft.com/office/drawing/2014/main" id="{B01606B5-E1B9-4345-B4F2-6D9F236EC8D7}"/>
              </a:ext>
            </a:extLst>
          </p:cNvPr>
          <p:cNvGraphicFramePr>
            <a:graphicFrameLocks noGrp="1"/>
          </p:cNvGraphicFramePr>
          <p:nvPr>
            <p:ph idx="1"/>
            <p:extLst>
              <p:ext uri="{D42A27DB-BD31-4B8C-83A1-F6EECF244321}">
                <p14:modId xmlns:p14="http://schemas.microsoft.com/office/powerpoint/2010/main" val="737899448"/>
              </p:ext>
            </p:extLst>
          </p:nvPr>
        </p:nvGraphicFramePr>
        <p:xfrm>
          <a:off x="3869268" y="1580224"/>
          <a:ext cx="7315200" cy="3266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5271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1BDC6-319E-43CC-8491-3BDC1A9C4E0A}"/>
              </a:ext>
            </a:extLst>
          </p:cNvPr>
          <p:cNvSpPr>
            <a:spLocks noGrp="1"/>
          </p:cNvSpPr>
          <p:nvPr>
            <p:ph type="title"/>
          </p:nvPr>
        </p:nvSpPr>
        <p:spPr/>
        <p:txBody>
          <a:bodyPr>
            <a:normAutofit/>
          </a:bodyPr>
          <a:lstStyle/>
          <a:p>
            <a:r>
              <a:rPr lang="en-US" sz="2800" dirty="0"/>
              <a:t>Do the parties trust themselves to make wise decisions?</a:t>
            </a:r>
          </a:p>
        </p:txBody>
      </p:sp>
      <p:sp>
        <p:nvSpPr>
          <p:cNvPr id="3" name="Content Placeholder 2">
            <a:extLst>
              <a:ext uri="{FF2B5EF4-FFF2-40B4-BE49-F238E27FC236}">
                <a16:creationId xmlns:a16="http://schemas.microsoft.com/office/drawing/2014/main" id="{0FEDB8AF-90B6-41DD-800B-55F82C4893E8}"/>
              </a:ext>
            </a:extLst>
          </p:cNvPr>
          <p:cNvSpPr>
            <a:spLocks noGrp="1"/>
          </p:cNvSpPr>
          <p:nvPr>
            <p:ph idx="1"/>
          </p:nvPr>
        </p:nvSpPr>
        <p:spPr/>
        <p:txBody>
          <a:bodyPr>
            <a:normAutofit/>
          </a:bodyPr>
          <a:lstStyle/>
          <a:p>
            <a:r>
              <a:rPr lang="en-US" sz="2800" dirty="0"/>
              <a:t>One of the goals of mediation is "self-determination" – for parties to make their own decisions</a:t>
            </a:r>
          </a:p>
          <a:p>
            <a:r>
              <a:rPr lang="en-US" sz="2800" dirty="0"/>
              <a:t>How can we empower our clients to trust themselves with the decision-making process?</a:t>
            </a:r>
          </a:p>
        </p:txBody>
      </p:sp>
      <p:sp>
        <p:nvSpPr>
          <p:cNvPr id="4" name="Text Placeholder 3">
            <a:extLst>
              <a:ext uri="{FF2B5EF4-FFF2-40B4-BE49-F238E27FC236}">
                <a16:creationId xmlns:a16="http://schemas.microsoft.com/office/drawing/2014/main" id="{5670A31B-E118-48FE-A12D-E16AD0E7B33E}"/>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851089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FF07-063A-408A-AF2D-8CACB4CDE36C}"/>
              </a:ext>
            </a:extLst>
          </p:cNvPr>
          <p:cNvSpPr>
            <a:spLocks noGrp="1"/>
          </p:cNvSpPr>
          <p:nvPr>
            <p:ph type="title"/>
          </p:nvPr>
        </p:nvSpPr>
        <p:spPr>
          <a:xfrm>
            <a:off x="252919" y="1123837"/>
            <a:ext cx="2947482" cy="4601183"/>
          </a:xfrm>
        </p:spPr>
        <p:txBody>
          <a:bodyPr>
            <a:normAutofit/>
          </a:bodyPr>
          <a:lstStyle/>
          <a:p>
            <a:r>
              <a:rPr lang="en-US" dirty="0"/>
              <a:t>Definitions to </a:t>
            </a:r>
            <a:br>
              <a:rPr lang="en-US" dirty="0"/>
            </a:br>
            <a:r>
              <a:rPr lang="en-US" dirty="0"/>
              <a:t>Think About</a:t>
            </a:r>
          </a:p>
        </p:txBody>
      </p:sp>
      <p:graphicFrame>
        <p:nvGraphicFramePr>
          <p:cNvPr id="7" name="Content Placeholder 2">
            <a:extLst>
              <a:ext uri="{FF2B5EF4-FFF2-40B4-BE49-F238E27FC236}">
                <a16:creationId xmlns:a16="http://schemas.microsoft.com/office/drawing/2014/main" id="{C2A90321-6833-4E2F-B324-9BF10701820E}"/>
              </a:ext>
            </a:extLst>
          </p:cNvPr>
          <p:cNvGraphicFramePr>
            <a:graphicFrameLocks noGrp="1"/>
          </p:cNvGraphicFramePr>
          <p:nvPr>
            <p:ph idx="1"/>
            <p:extLst>
              <p:ext uri="{D42A27DB-BD31-4B8C-83A1-F6EECF244321}">
                <p14:modId xmlns:p14="http://schemas.microsoft.com/office/powerpoint/2010/main" val="2214979227"/>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533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71F6-3FA1-4E57-AC27-1BDA12B54D47}"/>
              </a:ext>
            </a:extLst>
          </p:cNvPr>
          <p:cNvSpPr>
            <a:spLocks noGrp="1"/>
          </p:cNvSpPr>
          <p:nvPr>
            <p:ph type="title"/>
          </p:nvPr>
        </p:nvSpPr>
        <p:spPr/>
        <p:txBody>
          <a:bodyPr/>
          <a:lstStyle/>
          <a:p>
            <a:r>
              <a:rPr lang="en-US" dirty="0"/>
              <a:t>Building Parties Self-Trust</a:t>
            </a:r>
          </a:p>
        </p:txBody>
      </p:sp>
      <p:sp>
        <p:nvSpPr>
          <p:cNvPr id="3" name="Content Placeholder 2">
            <a:extLst>
              <a:ext uri="{FF2B5EF4-FFF2-40B4-BE49-F238E27FC236}">
                <a16:creationId xmlns:a16="http://schemas.microsoft.com/office/drawing/2014/main" id="{63D2C0FC-43E8-42B8-98DA-9CD0BBDF3EDC}"/>
              </a:ext>
            </a:extLst>
          </p:cNvPr>
          <p:cNvSpPr>
            <a:spLocks noGrp="1"/>
          </p:cNvSpPr>
          <p:nvPr>
            <p:ph idx="1"/>
          </p:nvPr>
        </p:nvSpPr>
        <p:spPr/>
        <p:txBody>
          <a:bodyPr/>
          <a:lstStyle/>
          <a:p>
            <a:r>
              <a:rPr lang="en-US" dirty="0"/>
              <a:t>Prime the pump – let parties know that you expect case to settle, For example you could say “95% of my cases settle I expect your case will too”</a:t>
            </a:r>
          </a:p>
          <a:p>
            <a:r>
              <a:rPr lang="en-US" dirty="0"/>
              <a:t>Don’t agree things are insurmountable, positions too far apart</a:t>
            </a:r>
          </a:p>
          <a:p>
            <a:r>
              <a:rPr lang="en-US" dirty="0"/>
              <a:t>Normalize their fear and let them know that their conflict is not unique</a:t>
            </a:r>
          </a:p>
          <a:p>
            <a:r>
              <a:rPr lang="en-US" dirty="0"/>
              <a:t>Compliment client on their good sense </a:t>
            </a:r>
            <a:r>
              <a:rPr lang="en-US"/>
              <a:t>and abilities </a:t>
            </a:r>
            <a:endParaRPr lang="en-US" dirty="0"/>
          </a:p>
          <a:p>
            <a:r>
              <a:rPr lang="en-US" dirty="0"/>
              <a:t>Never let them lose site of their BATNA</a:t>
            </a:r>
          </a:p>
        </p:txBody>
      </p:sp>
      <p:sp>
        <p:nvSpPr>
          <p:cNvPr id="4" name="Text Placeholder 3">
            <a:extLst>
              <a:ext uri="{FF2B5EF4-FFF2-40B4-BE49-F238E27FC236}">
                <a16:creationId xmlns:a16="http://schemas.microsoft.com/office/drawing/2014/main" id="{B9E9A393-E680-4C2A-86AE-BE456AB352C1}"/>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827868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70FFF2F-A5D7-4C3D-8731-F8C23084A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DCA825CD-01E7-451B-BAE6-7505EEA2E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A4FB2D38-E90D-47A0-A27E-EFE6C6E9D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B721F4-5DB9-4982-BBDE-9933FD16081B}"/>
              </a:ext>
            </a:extLst>
          </p:cNvPr>
          <p:cNvSpPr>
            <a:spLocks noGrp="1"/>
          </p:cNvSpPr>
          <p:nvPr>
            <p:ph type="title"/>
          </p:nvPr>
        </p:nvSpPr>
        <p:spPr>
          <a:xfrm>
            <a:off x="8389648" y="1123837"/>
            <a:ext cx="2947482" cy="4601183"/>
          </a:xfrm>
        </p:spPr>
        <p:txBody>
          <a:bodyPr>
            <a:normAutofit/>
          </a:bodyPr>
          <a:lstStyle/>
          <a:p>
            <a:r>
              <a:rPr lang="en-US" sz="3600"/>
              <a:t>Obstacles some parties have about making decisions</a:t>
            </a:r>
            <a:endParaRPr lang="en-US" sz="3600" dirty="0"/>
          </a:p>
        </p:txBody>
      </p:sp>
      <p:sp>
        <p:nvSpPr>
          <p:cNvPr id="26" name="Rectangle 25">
            <a:extLst>
              <a:ext uri="{FF2B5EF4-FFF2-40B4-BE49-F238E27FC236}">
                <a16:creationId xmlns:a16="http://schemas.microsoft.com/office/drawing/2014/main" id="{99174D84-D577-436E-A195-18C484778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5" name="Content Placeholder 2">
            <a:extLst>
              <a:ext uri="{FF2B5EF4-FFF2-40B4-BE49-F238E27FC236}">
                <a16:creationId xmlns:a16="http://schemas.microsoft.com/office/drawing/2014/main" id="{B9862FFF-DADB-4B1C-B949-A728517B8847}"/>
              </a:ext>
            </a:extLst>
          </p:cNvPr>
          <p:cNvGraphicFramePr>
            <a:graphicFrameLocks noGrp="1"/>
          </p:cNvGraphicFramePr>
          <p:nvPr>
            <p:ph idx="1"/>
            <p:extLst>
              <p:ext uri="{D42A27DB-BD31-4B8C-83A1-F6EECF244321}">
                <p14:modId xmlns:p14="http://schemas.microsoft.com/office/powerpoint/2010/main" val="2320493683"/>
              </p:ext>
            </p:extLst>
          </p:nvPr>
        </p:nvGraphicFramePr>
        <p:xfrm>
          <a:off x="650875" y="1425575"/>
          <a:ext cx="6711950" cy="4021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958691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BD1B-1B41-4AB5-AFEF-FF5521711B5A}"/>
              </a:ext>
            </a:extLst>
          </p:cNvPr>
          <p:cNvSpPr>
            <a:spLocks noGrp="1"/>
          </p:cNvSpPr>
          <p:nvPr>
            <p:ph type="title"/>
          </p:nvPr>
        </p:nvSpPr>
        <p:spPr/>
        <p:txBody>
          <a:bodyPr/>
          <a:lstStyle/>
          <a:p>
            <a:r>
              <a:rPr lang="en-US"/>
              <a:t>Empowering clients with</a:t>
            </a:r>
            <a:br>
              <a:rPr lang="en-US"/>
            </a:br>
            <a:r>
              <a:rPr lang="en-US"/>
              <a:t>Legal Information </a:t>
            </a:r>
          </a:p>
        </p:txBody>
      </p:sp>
      <p:sp>
        <p:nvSpPr>
          <p:cNvPr id="3" name="Content Placeholder 2">
            <a:extLst>
              <a:ext uri="{FF2B5EF4-FFF2-40B4-BE49-F238E27FC236}">
                <a16:creationId xmlns:a16="http://schemas.microsoft.com/office/drawing/2014/main" id="{DE29EFD9-C5B3-416F-A332-12793556F209}"/>
              </a:ext>
            </a:extLst>
          </p:cNvPr>
          <p:cNvSpPr>
            <a:spLocks noGrp="1"/>
          </p:cNvSpPr>
          <p:nvPr>
            <p:ph idx="1"/>
          </p:nvPr>
        </p:nvSpPr>
        <p:spPr/>
        <p:txBody>
          <a:bodyPr/>
          <a:lstStyle/>
          <a:p>
            <a:r>
              <a:rPr lang="en-US" i="1"/>
              <a:t>Would you like some more information about that?  </a:t>
            </a:r>
          </a:p>
          <a:p>
            <a:r>
              <a:rPr lang="en-US" i="1"/>
              <a:t>Did you read the handouts?  (provide summary of law on dividing assets, determining child support and spousal support)</a:t>
            </a:r>
          </a:p>
          <a:p>
            <a:r>
              <a:rPr lang="en-US" i="1"/>
              <a:t>Would you like to go over these factors?  </a:t>
            </a:r>
          </a:p>
          <a:p>
            <a:r>
              <a:rPr lang="en-US" i="1"/>
              <a:t>Do you understand the </a:t>
            </a:r>
            <a:r>
              <a:rPr lang="en-US" i="1" err="1"/>
              <a:t>Dissomaster</a:t>
            </a:r>
            <a:r>
              <a:rPr lang="en-US" i="1"/>
              <a:t> or </a:t>
            </a:r>
            <a:r>
              <a:rPr lang="en-US" i="1" err="1"/>
              <a:t>Xspouse</a:t>
            </a:r>
            <a:r>
              <a:rPr lang="en-US" i="1"/>
              <a:t> report?   </a:t>
            </a:r>
          </a:p>
          <a:p>
            <a:r>
              <a:rPr lang="en-US" i="1"/>
              <a:t>Do you understand the Marital Balance Sheet?</a:t>
            </a:r>
          </a:p>
          <a:p>
            <a:r>
              <a:rPr lang="en-US" i="1"/>
              <a:t>Do you have any questions about how I calculated that number?</a:t>
            </a:r>
          </a:p>
          <a:p>
            <a:r>
              <a:rPr lang="en-US" i="1"/>
              <a:t>Do you understand what I meant when I said RSU’s, or non-qualified vs. qualified account?</a:t>
            </a:r>
          </a:p>
          <a:p>
            <a:r>
              <a:rPr lang="en-US" i="1"/>
              <a:t>Do you know what Net Equity, Refinance, Capital Gains or FMV mean?</a:t>
            </a:r>
          </a:p>
          <a:p>
            <a:endParaRPr lang="en-US"/>
          </a:p>
        </p:txBody>
      </p:sp>
      <p:sp>
        <p:nvSpPr>
          <p:cNvPr id="4" name="Text Placeholder 3">
            <a:extLst>
              <a:ext uri="{FF2B5EF4-FFF2-40B4-BE49-F238E27FC236}">
                <a16:creationId xmlns:a16="http://schemas.microsoft.com/office/drawing/2014/main" id="{2BE6B8CA-62BE-478A-B7B1-BD8A73D31A77}"/>
              </a:ext>
            </a:extLst>
          </p:cNvPr>
          <p:cNvSpPr>
            <a:spLocks noGrp="1"/>
          </p:cNvSpPr>
          <p:nvPr>
            <p:ph type="body" sz="half" idx="2"/>
          </p:nvPr>
        </p:nvSpPr>
        <p:spPr/>
        <p:txBody>
          <a:bodyPr/>
          <a:lstStyle/>
          <a:p>
            <a:endParaRPr lang="en-US"/>
          </a:p>
          <a:p>
            <a:endParaRPr lang="en-US"/>
          </a:p>
          <a:p>
            <a:r>
              <a:rPr lang="en-US" sz="2000"/>
              <a:t>In the Divorce Mediation Context</a:t>
            </a:r>
          </a:p>
        </p:txBody>
      </p:sp>
    </p:spTree>
    <p:extLst>
      <p:ext uri="{BB962C8B-B14F-4D97-AF65-F5344CB8AC3E}">
        <p14:creationId xmlns:p14="http://schemas.microsoft.com/office/powerpoint/2010/main" val="4164576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FF07-063A-408A-AF2D-8CACB4CDE36C}"/>
              </a:ext>
            </a:extLst>
          </p:cNvPr>
          <p:cNvSpPr>
            <a:spLocks noGrp="1"/>
          </p:cNvSpPr>
          <p:nvPr>
            <p:ph type="title"/>
          </p:nvPr>
        </p:nvSpPr>
        <p:spPr>
          <a:xfrm>
            <a:off x="252919" y="1123837"/>
            <a:ext cx="2947482" cy="4601183"/>
          </a:xfrm>
        </p:spPr>
        <p:txBody>
          <a:bodyPr>
            <a:normAutofit/>
          </a:bodyPr>
          <a:lstStyle/>
          <a:p>
            <a:r>
              <a:rPr lang="en-US" dirty="0"/>
              <a:t>Negotiating Tools Empowering</a:t>
            </a:r>
            <a:br>
              <a:rPr lang="en-US" dirty="0"/>
            </a:br>
            <a:r>
              <a:rPr lang="en-US" dirty="0"/>
              <a:t>Self-determination</a:t>
            </a:r>
          </a:p>
        </p:txBody>
      </p:sp>
      <p:graphicFrame>
        <p:nvGraphicFramePr>
          <p:cNvPr id="7" name="Content Placeholder 2">
            <a:extLst>
              <a:ext uri="{FF2B5EF4-FFF2-40B4-BE49-F238E27FC236}">
                <a16:creationId xmlns:a16="http://schemas.microsoft.com/office/drawing/2014/main" id="{C2A90321-6833-4E2F-B324-9BF10701820E}"/>
              </a:ext>
            </a:extLst>
          </p:cNvPr>
          <p:cNvGraphicFramePr>
            <a:graphicFrameLocks noGrp="1"/>
          </p:cNvGraphicFramePr>
          <p:nvPr>
            <p:ph idx="1"/>
            <p:extLst>
              <p:ext uri="{D42A27DB-BD31-4B8C-83A1-F6EECF244321}">
                <p14:modId xmlns:p14="http://schemas.microsoft.com/office/powerpoint/2010/main" val="365914867"/>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6613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4283BB7D-54CD-4E8E-9A7F-1F4D62D2D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BB721F4-5DB9-4982-BBDE-9933FD16081B}"/>
              </a:ext>
            </a:extLst>
          </p:cNvPr>
          <p:cNvSpPr>
            <a:spLocks noGrp="1"/>
          </p:cNvSpPr>
          <p:nvPr>
            <p:ph type="title"/>
          </p:nvPr>
        </p:nvSpPr>
        <p:spPr>
          <a:xfrm>
            <a:off x="252919" y="1123837"/>
            <a:ext cx="2947482" cy="4601183"/>
          </a:xfrm>
        </p:spPr>
        <p:txBody>
          <a:bodyPr>
            <a:normAutofit/>
          </a:bodyPr>
          <a:lstStyle/>
          <a:p>
            <a:r>
              <a:rPr lang="en-US">
                <a:solidFill>
                  <a:schemeClr val="bg1"/>
                </a:solidFill>
              </a:rPr>
              <a:t>Empowering Client to Trust Self to Make Wise Decisions</a:t>
            </a:r>
          </a:p>
        </p:txBody>
      </p:sp>
      <p:graphicFrame>
        <p:nvGraphicFramePr>
          <p:cNvPr id="15" name="Content Placeholder 2">
            <a:extLst>
              <a:ext uri="{FF2B5EF4-FFF2-40B4-BE49-F238E27FC236}">
                <a16:creationId xmlns:a16="http://schemas.microsoft.com/office/drawing/2014/main" id="{B9862FFF-DADB-4B1C-B949-A728517B8847}"/>
              </a:ext>
            </a:extLst>
          </p:cNvPr>
          <p:cNvGraphicFramePr>
            <a:graphicFrameLocks noGrp="1"/>
          </p:cNvGraphicFramePr>
          <p:nvPr>
            <p:ph idx="1"/>
            <p:extLst>
              <p:ext uri="{D42A27DB-BD31-4B8C-83A1-F6EECF244321}">
                <p14:modId xmlns:p14="http://schemas.microsoft.com/office/powerpoint/2010/main" val="81097344"/>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0338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FF07-063A-408A-AF2D-8CACB4CDE36C}"/>
              </a:ext>
            </a:extLst>
          </p:cNvPr>
          <p:cNvSpPr>
            <a:spLocks noGrp="1"/>
          </p:cNvSpPr>
          <p:nvPr>
            <p:ph type="title"/>
          </p:nvPr>
        </p:nvSpPr>
        <p:spPr>
          <a:xfrm>
            <a:off x="252919" y="1123837"/>
            <a:ext cx="2947482" cy="4601183"/>
          </a:xfrm>
        </p:spPr>
        <p:txBody>
          <a:bodyPr>
            <a:normAutofit/>
          </a:bodyPr>
          <a:lstStyle/>
          <a:p>
            <a:r>
              <a:rPr lang="en-US" dirty="0"/>
              <a:t>Ralph Waldo </a:t>
            </a:r>
            <a:br>
              <a:rPr lang="en-US" dirty="0"/>
            </a:br>
            <a:r>
              <a:rPr lang="en-US" dirty="0"/>
              <a:t>Emerson</a:t>
            </a:r>
          </a:p>
        </p:txBody>
      </p:sp>
      <p:graphicFrame>
        <p:nvGraphicFramePr>
          <p:cNvPr id="291" name="Content Placeholder 288">
            <a:extLst>
              <a:ext uri="{FF2B5EF4-FFF2-40B4-BE49-F238E27FC236}">
                <a16:creationId xmlns:a16="http://schemas.microsoft.com/office/drawing/2014/main" id="{B01606B5-E1B9-4345-B4F2-6D9F236EC8D7}"/>
              </a:ext>
            </a:extLst>
          </p:cNvPr>
          <p:cNvGraphicFramePr>
            <a:graphicFrameLocks noGrp="1"/>
          </p:cNvGraphicFramePr>
          <p:nvPr>
            <p:ph idx="1"/>
            <p:extLst>
              <p:ext uri="{D42A27DB-BD31-4B8C-83A1-F6EECF244321}">
                <p14:modId xmlns:p14="http://schemas.microsoft.com/office/powerpoint/2010/main" val="1125143016"/>
              </p:ext>
            </p:extLst>
          </p:nvPr>
        </p:nvGraphicFramePr>
        <p:xfrm>
          <a:off x="3869268" y="1580224"/>
          <a:ext cx="7315200" cy="3266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346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Shape 15">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210B0E0-E48E-472A-9F30-3932FCE22D85}"/>
              </a:ext>
            </a:extLst>
          </p:cNvPr>
          <p:cNvSpPr>
            <a:spLocks noGrp="1"/>
          </p:cNvSpPr>
          <p:nvPr>
            <p:ph type="title"/>
          </p:nvPr>
        </p:nvSpPr>
        <p:spPr>
          <a:xfrm>
            <a:off x="1069849" y="1298448"/>
            <a:ext cx="6917245" cy="3255264"/>
          </a:xfrm>
        </p:spPr>
        <p:txBody>
          <a:bodyPr vert="horz" lIns="91440" tIns="45720" rIns="91440" bIns="45720" rtlCol="0" anchor="ctr">
            <a:normAutofit/>
          </a:bodyPr>
          <a:lstStyle/>
          <a:p>
            <a:pPr algn="r"/>
            <a:r>
              <a:rPr lang="en-US" sz="6000" spc="-100"/>
              <a:t>What can we do when trust is lost or eroded?</a:t>
            </a:r>
          </a:p>
        </p:txBody>
      </p:sp>
    </p:spTree>
    <p:extLst>
      <p:ext uri="{BB962C8B-B14F-4D97-AF65-F5344CB8AC3E}">
        <p14:creationId xmlns:p14="http://schemas.microsoft.com/office/powerpoint/2010/main" val="3172760736"/>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FF07-063A-408A-AF2D-8CACB4CDE36C}"/>
              </a:ext>
            </a:extLst>
          </p:cNvPr>
          <p:cNvSpPr>
            <a:spLocks noGrp="1"/>
          </p:cNvSpPr>
          <p:nvPr>
            <p:ph type="title"/>
          </p:nvPr>
        </p:nvSpPr>
        <p:spPr>
          <a:xfrm>
            <a:off x="252919" y="1123837"/>
            <a:ext cx="2947482" cy="4601183"/>
          </a:xfrm>
        </p:spPr>
        <p:txBody>
          <a:bodyPr>
            <a:normAutofit/>
          </a:bodyPr>
          <a:lstStyle/>
          <a:p>
            <a:r>
              <a:rPr lang="en-US"/>
              <a:t>Remedies when trust breaks down</a:t>
            </a:r>
          </a:p>
        </p:txBody>
      </p:sp>
      <p:graphicFrame>
        <p:nvGraphicFramePr>
          <p:cNvPr id="291" name="Content Placeholder 288">
            <a:extLst>
              <a:ext uri="{FF2B5EF4-FFF2-40B4-BE49-F238E27FC236}">
                <a16:creationId xmlns:a16="http://schemas.microsoft.com/office/drawing/2014/main" id="{B01606B5-E1B9-4345-B4F2-6D9F236EC8D7}"/>
              </a:ext>
            </a:extLst>
          </p:cNvPr>
          <p:cNvGraphicFramePr>
            <a:graphicFrameLocks noGrp="1"/>
          </p:cNvGraphicFramePr>
          <p:nvPr>
            <p:ph idx="1"/>
            <p:extLst>
              <p:ext uri="{D42A27DB-BD31-4B8C-83A1-F6EECF244321}">
                <p14:modId xmlns:p14="http://schemas.microsoft.com/office/powerpoint/2010/main" val="2940474389"/>
              </p:ext>
            </p:extLst>
          </p:nvPr>
        </p:nvGraphicFramePr>
        <p:xfrm>
          <a:off x="3869267" y="864108"/>
          <a:ext cx="3585891"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3909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3521D2-609C-4971-A19F-51F314B12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DE9395C-64AE-42EF-9BE4-06917289B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3" y="4367639"/>
            <a:ext cx="11430014"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sp>
      <p:sp>
        <p:nvSpPr>
          <p:cNvPr id="2" name="Title 1">
            <a:extLst>
              <a:ext uri="{FF2B5EF4-FFF2-40B4-BE49-F238E27FC236}">
                <a16:creationId xmlns:a16="http://schemas.microsoft.com/office/drawing/2014/main" id="{428BB841-A499-42D1-9AB5-A87287C2CF4A}"/>
              </a:ext>
            </a:extLst>
          </p:cNvPr>
          <p:cNvSpPr>
            <a:spLocks noGrp="1"/>
          </p:cNvSpPr>
          <p:nvPr>
            <p:ph type="title"/>
          </p:nvPr>
        </p:nvSpPr>
        <p:spPr>
          <a:xfrm>
            <a:off x="554477" y="4599160"/>
            <a:ext cx="11079804" cy="1358020"/>
          </a:xfrm>
        </p:spPr>
        <p:txBody>
          <a:bodyPr anchor="ctr">
            <a:normAutofit/>
          </a:bodyPr>
          <a:lstStyle/>
          <a:p>
            <a:pPr algn="ctr"/>
            <a:r>
              <a:rPr lang="en-US" sz="2100">
                <a:solidFill>
                  <a:schemeClr val="bg1"/>
                </a:solidFill>
              </a:rPr>
              <a:t>REMEDIES?</a:t>
            </a:r>
            <a:br>
              <a:rPr lang="en-US" sz="2100">
                <a:solidFill>
                  <a:schemeClr val="bg1"/>
                </a:solidFill>
              </a:rPr>
            </a:br>
            <a:br>
              <a:rPr lang="en-US" sz="2100">
                <a:solidFill>
                  <a:schemeClr val="bg1"/>
                </a:solidFill>
              </a:rPr>
            </a:br>
            <a:br>
              <a:rPr lang="en-US" sz="2100">
                <a:solidFill>
                  <a:schemeClr val="bg1"/>
                </a:solidFill>
              </a:rPr>
            </a:br>
            <a:r>
              <a:rPr lang="en-US" sz="2100">
                <a:solidFill>
                  <a:schemeClr val="bg1"/>
                </a:solidFill>
              </a:rPr>
              <a:t>WHAT DO YOU DO IN YOUR PRACTICE?</a:t>
            </a:r>
          </a:p>
        </p:txBody>
      </p:sp>
      <p:graphicFrame>
        <p:nvGraphicFramePr>
          <p:cNvPr id="5" name="Content Placeholder 2">
            <a:extLst>
              <a:ext uri="{FF2B5EF4-FFF2-40B4-BE49-F238E27FC236}">
                <a16:creationId xmlns:a16="http://schemas.microsoft.com/office/drawing/2014/main" id="{352E90BB-A810-4502-94B1-A6CA75E94D5E}"/>
              </a:ext>
            </a:extLst>
          </p:cNvPr>
          <p:cNvGraphicFramePr>
            <a:graphicFrameLocks noGrp="1"/>
          </p:cNvGraphicFramePr>
          <p:nvPr>
            <p:ph idx="1"/>
            <p:extLst>
              <p:ext uri="{D42A27DB-BD31-4B8C-83A1-F6EECF244321}">
                <p14:modId xmlns:p14="http://schemas.microsoft.com/office/powerpoint/2010/main" val="1476044817"/>
              </p:ext>
            </p:extLst>
          </p:nvPr>
        </p:nvGraphicFramePr>
        <p:xfrm>
          <a:off x="960120" y="640080"/>
          <a:ext cx="10271760" cy="3202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2638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21F4-5DB9-4982-BBDE-9933FD16081B}"/>
              </a:ext>
            </a:extLst>
          </p:cNvPr>
          <p:cNvSpPr>
            <a:spLocks noGrp="1"/>
          </p:cNvSpPr>
          <p:nvPr>
            <p:ph type="title"/>
          </p:nvPr>
        </p:nvSpPr>
        <p:spPr>
          <a:xfrm>
            <a:off x="252919" y="1123837"/>
            <a:ext cx="2947482" cy="4601183"/>
          </a:xfrm>
        </p:spPr>
        <p:txBody>
          <a:bodyPr>
            <a:normAutofit/>
          </a:bodyPr>
          <a:lstStyle/>
          <a:p>
            <a:r>
              <a:rPr lang="en-US" dirty="0">
                <a:solidFill>
                  <a:schemeClr val="bg1"/>
                </a:solidFill>
              </a:rPr>
              <a:t>Miscellaneous Tips for Rebuilding Trust</a:t>
            </a:r>
          </a:p>
        </p:txBody>
      </p:sp>
      <p:graphicFrame>
        <p:nvGraphicFramePr>
          <p:cNvPr id="15" name="Content Placeholder 2">
            <a:extLst>
              <a:ext uri="{FF2B5EF4-FFF2-40B4-BE49-F238E27FC236}">
                <a16:creationId xmlns:a16="http://schemas.microsoft.com/office/drawing/2014/main" id="{B9862FFF-DADB-4B1C-B949-A728517B8847}"/>
              </a:ext>
            </a:extLst>
          </p:cNvPr>
          <p:cNvGraphicFramePr>
            <a:graphicFrameLocks noGrp="1"/>
          </p:cNvGraphicFramePr>
          <p:nvPr>
            <p:ph idx="1"/>
            <p:extLst>
              <p:ext uri="{D42A27DB-BD31-4B8C-83A1-F6EECF244321}">
                <p14:modId xmlns:p14="http://schemas.microsoft.com/office/powerpoint/2010/main" val="3480302099"/>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379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6D56025-432C-47A6-AE3E-5E57DF3E0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72D1A8B8-7523-49FA-B7DD-AE0B2271C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103072D6-06FB-4FD1-AF2E-CAC73C692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610A26E-D82C-4CF8-AD4B-F4C4CABE3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72B3864-60CC-45FD-806F-94041442766D}"/>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1900" spc="-100"/>
              <a:t>We are wired for connection but are we wired for trust?</a:t>
            </a:r>
            <a:br>
              <a:rPr lang="en-US" sz="1900" spc="-100"/>
            </a:br>
            <a:br>
              <a:rPr lang="en-US" sz="1900" spc="-100"/>
            </a:br>
            <a:r>
              <a:rPr lang="en-US" sz="1900" spc="-100"/>
              <a:t>New data from neuroscience and behavioral economics </a:t>
            </a:r>
          </a:p>
        </p:txBody>
      </p:sp>
      <p:pic>
        <p:nvPicPr>
          <p:cNvPr id="6" name="Graphic 5" descr="Brain">
            <a:extLst>
              <a:ext uri="{FF2B5EF4-FFF2-40B4-BE49-F238E27FC236}">
                <a16:creationId xmlns:a16="http://schemas.microsoft.com/office/drawing/2014/main" id="{3F33AC8B-72F8-4882-A5DF-94E721E25D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847" y="484632"/>
            <a:ext cx="3556755" cy="3556755"/>
          </a:xfrm>
          <a:prstGeom prst="rect">
            <a:avLst/>
          </a:prstGeom>
        </p:spPr>
      </p:pic>
      <p:sp>
        <p:nvSpPr>
          <p:cNvPr id="3" name="TextBox 2">
            <a:extLst>
              <a:ext uri="{FF2B5EF4-FFF2-40B4-BE49-F238E27FC236}">
                <a16:creationId xmlns:a16="http://schemas.microsoft.com/office/drawing/2014/main" id="{1668EA36-EB03-482D-B930-3A446C68C913}"/>
              </a:ext>
            </a:extLst>
          </p:cNvPr>
          <p:cNvSpPr txBox="1"/>
          <p:nvPr/>
        </p:nvSpPr>
        <p:spPr>
          <a:xfrm>
            <a:off x="4864963" y="1118587"/>
            <a:ext cx="6575796" cy="2246769"/>
          </a:xfrm>
          <a:prstGeom prst="rect">
            <a:avLst/>
          </a:prstGeom>
          <a:noFill/>
        </p:spPr>
        <p:txBody>
          <a:bodyPr wrap="square" rtlCol="0">
            <a:spAutoFit/>
          </a:bodyPr>
          <a:lstStyle/>
          <a:p>
            <a:r>
              <a:rPr lang="en-US" sz="2000" i="1" dirty="0"/>
              <a:t>When the trust  account is high, communication is easy, </a:t>
            </a:r>
          </a:p>
          <a:p>
            <a:r>
              <a:rPr lang="en-US" sz="2000" i="1" dirty="0"/>
              <a:t>instant, and effective</a:t>
            </a:r>
            <a:r>
              <a:rPr lang="en-US" sz="2000" dirty="0"/>
              <a:t>.    </a:t>
            </a:r>
          </a:p>
          <a:p>
            <a:endParaRPr lang="en-US" sz="2000" dirty="0"/>
          </a:p>
          <a:p>
            <a:r>
              <a:rPr lang="en-US" sz="2000" i="1" dirty="0"/>
              <a:t>Trust is the glue of life.  It’s the most essential ingredient in effective communication.  It’s the foundational principle that holds all relationships.</a:t>
            </a:r>
          </a:p>
          <a:p>
            <a:r>
              <a:rPr lang="en-US" dirty="0"/>
              <a:t>                                                                           Stephen R. Covey</a:t>
            </a:r>
          </a:p>
        </p:txBody>
      </p:sp>
    </p:spTree>
    <p:extLst>
      <p:ext uri="{BB962C8B-B14F-4D97-AF65-F5344CB8AC3E}">
        <p14:creationId xmlns:p14="http://schemas.microsoft.com/office/powerpoint/2010/main" val="2950124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FF07-063A-408A-AF2D-8CACB4CDE36C}"/>
              </a:ext>
            </a:extLst>
          </p:cNvPr>
          <p:cNvSpPr>
            <a:spLocks noGrp="1"/>
          </p:cNvSpPr>
          <p:nvPr>
            <p:ph type="title"/>
          </p:nvPr>
        </p:nvSpPr>
        <p:spPr>
          <a:xfrm>
            <a:off x="252919" y="1123837"/>
            <a:ext cx="2947482" cy="4601183"/>
          </a:xfrm>
        </p:spPr>
        <p:txBody>
          <a:bodyPr>
            <a:normAutofit/>
          </a:bodyPr>
          <a:lstStyle/>
          <a:p>
            <a:r>
              <a:rPr lang="en-US" dirty="0"/>
              <a:t>Marcus Sheridan</a:t>
            </a:r>
          </a:p>
        </p:txBody>
      </p:sp>
      <p:graphicFrame>
        <p:nvGraphicFramePr>
          <p:cNvPr id="291" name="Content Placeholder 288">
            <a:extLst>
              <a:ext uri="{FF2B5EF4-FFF2-40B4-BE49-F238E27FC236}">
                <a16:creationId xmlns:a16="http://schemas.microsoft.com/office/drawing/2014/main" id="{B01606B5-E1B9-4345-B4F2-6D9F236EC8D7}"/>
              </a:ext>
            </a:extLst>
          </p:cNvPr>
          <p:cNvGraphicFramePr>
            <a:graphicFrameLocks noGrp="1"/>
          </p:cNvGraphicFramePr>
          <p:nvPr>
            <p:ph idx="1"/>
            <p:extLst>
              <p:ext uri="{D42A27DB-BD31-4B8C-83A1-F6EECF244321}">
                <p14:modId xmlns:p14="http://schemas.microsoft.com/office/powerpoint/2010/main" val="2175284265"/>
              </p:ext>
            </p:extLst>
          </p:nvPr>
        </p:nvGraphicFramePr>
        <p:xfrm>
          <a:off x="3869268" y="1580224"/>
          <a:ext cx="7315200" cy="3266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0522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C630-792B-406D-B894-BA0EF1478B7C}"/>
              </a:ext>
            </a:extLst>
          </p:cNvPr>
          <p:cNvSpPr>
            <a:spLocks noGrp="1"/>
          </p:cNvSpPr>
          <p:nvPr>
            <p:ph type="title"/>
          </p:nvPr>
        </p:nvSpPr>
        <p:spPr/>
        <p:txBody>
          <a:bodyPr/>
          <a:lstStyle/>
          <a:p>
            <a:endParaRPr lang="en-US" dirty="0"/>
          </a:p>
        </p:txBody>
      </p:sp>
      <p:pic>
        <p:nvPicPr>
          <p:cNvPr id="6" name="Picture Placeholder 5" descr="A picture containing table, sitting, computer, cake&#10;&#10;Description automatically generated">
            <a:extLst>
              <a:ext uri="{FF2B5EF4-FFF2-40B4-BE49-F238E27FC236}">
                <a16:creationId xmlns:a16="http://schemas.microsoft.com/office/drawing/2014/main" id="{396CA54C-A781-4661-96B8-711392ED6E22}"/>
              </a:ext>
            </a:extLst>
          </p:cNvPr>
          <p:cNvPicPr>
            <a:picLocks noGrp="1" noChangeAspect="1"/>
          </p:cNvPicPr>
          <p:nvPr>
            <p:ph type="pic" idx="1"/>
          </p:nvPr>
        </p:nvPicPr>
        <p:blipFill>
          <a:blip r:embed="rId2"/>
          <a:srcRect l="2239" r="2239"/>
          <a:stretch>
            <a:fillRect/>
          </a:stretch>
        </p:blipFill>
        <p:spPr/>
      </p:pic>
      <p:sp>
        <p:nvSpPr>
          <p:cNvPr id="4" name="Text Placeholder 3">
            <a:extLst>
              <a:ext uri="{FF2B5EF4-FFF2-40B4-BE49-F238E27FC236}">
                <a16:creationId xmlns:a16="http://schemas.microsoft.com/office/drawing/2014/main" id="{11A7921D-1E1C-42B5-8C7F-DBAAB2B403E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901435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3E836-B0CE-44BA-84F8-AE0346E53731}"/>
              </a:ext>
            </a:extLst>
          </p:cNvPr>
          <p:cNvSpPr>
            <a:spLocks noGrp="1"/>
          </p:cNvSpPr>
          <p:nvPr>
            <p:ph type="title"/>
          </p:nvPr>
        </p:nvSpPr>
        <p:spPr/>
        <p:txBody>
          <a:bodyPr/>
          <a:lstStyle/>
          <a:p>
            <a:r>
              <a:rPr lang="en-US" dirty="0"/>
              <a:t>Stress Response</a:t>
            </a:r>
          </a:p>
        </p:txBody>
      </p:sp>
      <p:pic>
        <p:nvPicPr>
          <p:cNvPr id="6" name="Picture Placeholder 5" descr="A screenshot of a map&#10;&#10;Description automatically generated">
            <a:extLst>
              <a:ext uri="{FF2B5EF4-FFF2-40B4-BE49-F238E27FC236}">
                <a16:creationId xmlns:a16="http://schemas.microsoft.com/office/drawing/2014/main" id="{D2BD2477-3DCE-4265-AA16-6008CCF62BFE}"/>
              </a:ext>
            </a:extLst>
          </p:cNvPr>
          <p:cNvPicPr>
            <a:picLocks noGrp="1" noChangeAspect="1"/>
          </p:cNvPicPr>
          <p:nvPr>
            <p:ph type="pic" idx="1"/>
          </p:nvPr>
        </p:nvPicPr>
        <p:blipFill>
          <a:blip r:embed="rId2"/>
          <a:srcRect t="10708" b="10708"/>
          <a:stretch>
            <a:fillRect/>
          </a:stretch>
        </p:blipFill>
        <p:spPr/>
      </p:pic>
      <p:sp>
        <p:nvSpPr>
          <p:cNvPr id="4" name="Text Placeholder 3">
            <a:extLst>
              <a:ext uri="{FF2B5EF4-FFF2-40B4-BE49-F238E27FC236}">
                <a16:creationId xmlns:a16="http://schemas.microsoft.com/office/drawing/2014/main" id="{6FF20818-1AC0-40F6-8113-F08CEDF295B8}"/>
              </a:ext>
            </a:extLst>
          </p:cNvPr>
          <p:cNvSpPr>
            <a:spLocks noGrp="1"/>
          </p:cNvSpPr>
          <p:nvPr>
            <p:ph type="body" sz="half" idx="2"/>
          </p:nvPr>
        </p:nvSpPr>
        <p:spPr/>
        <p:txBody>
          <a:bodyPr/>
          <a:lstStyle/>
          <a:p>
            <a:endParaRPr lang="en-US"/>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7BD43800-AF15-4BDA-A818-ACAB0EB1921A}"/>
                  </a:ext>
                </a:extLst>
              </p:cNvPr>
              <p:cNvGraphicFramePr>
                <a:graphicFrameLocks noChangeAspect="1"/>
              </p:cNvGraphicFramePr>
              <p:nvPr>
                <p:extLst>
                  <p:ext uri="{D42A27DB-BD31-4B8C-83A1-F6EECF244321}">
                    <p14:modId xmlns:p14="http://schemas.microsoft.com/office/powerpoint/2010/main" val="41822763"/>
                  </p:ext>
                </p:extLst>
              </p:nvPr>
            </p:nvGraphicFramePr>
            <p:xfrm>
              <a:off x="191599" y="6239656"/>
              <a:ext cx="3048000" cy="1714500"/>
            </p:xfrm>
            <a:graphic>
              <a:graphicData uri="http://schemas.microsoft.com/office/powerpoint/2016/slidezoom">
                <pslz:sldZm>
                  <pslz:sldZmObj sldId="351" cId="2807022343">
                    <pslz:zmPr id="{9B62A1E9-3C43-4014-8BBB-380587E7348F}"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8" name="Slide Zoom 7">
                <a:hlinkClick r:id="rId4" action="ppaction://hlinksldjump"/>
                <a:extLst>
                  <a:ext uri="{FF2B5EF4-FFF2-40B4-BE49-F238E27FC236}">
                    <a16:creationId xmlns:a16="http://schemas.microsoft.com/office/drawing/2014/main" id="{7BD43800-AF15-4BDA-A818-ACAB0EB1921A}"/>
                  </a:ext>
                </a:extLst>
              </p:cNvPr>
              <p:cNvPicPr>
                <a:picLocks noGrp="1" noRot="1" noChangeAspect="1" noMove="1" noResize="1" noEditPoints="1" noAdjustHandles="1" noChangeArrowheads="1" noChangeShapeType="1"/>
              </p:cNvPicPr>
              <p:nvPr/>
            </p:nvPicPr>
            <p:blipFill>
              <a:blip r:embed="rId5"/>
              <a:stretch>
                <a:fillRect/>
              </a:stretch>
            </p:blipFill>
            <p:spPr>
              <a:xfrm>
                <a:off x="191599" y="6239656"/>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30283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F0A0-3096-4D22-A952-AC96BAF5B061}"/>
              </a:ext>
            </a:extLst>
          </p:cNvPr>
          <p:cNvSpPr>
            <a:spLocks noGrp="1"/>
          </p:cNvSpPr>
          <p:nvPr>
            <p:ph type="title"/>
          </p:nvPr>
        </p:nvSpPr>
        <p:spPr/>
        <p:txBody>
          <a:bodyPr/>
          <a:lstStyle/>
          <a:p>
            <a:r>
              <a:rPr lang="en-US" dirty="0"/>
              <a:t>Molecular Structures</a:t>
            </a:r>
          </a:p>
        </p:txBody>
      </p:sp>
      <p:sp>
        <p:nvSpPr>
          <p:cNvPr id="3" name="Text Placeholder 2">
            <a:extLst>
              <a:ext uri="{FF2B5EF4-FFF2-40B4-BE49-F238E27FC236}">
                <a16:creationId xmlns:a16="http://schemas.microsoft.com/office/drawing/2014/main" id="{FD74BF6D-39F5-4858-A9B6-04471E28BFD4}"/>
              </a:ext>
            </a:extLst>
          </p:cNvPr>
          <p:cNvSpPr>
            <a:spLocks noGrp="1"/>
          </p:cNvSpPr>
          <p:nvPr>
            <p:ph type="body" idx="1"/>
          </p:nvPr>
        </p:nvSpPr>
        <p:spPr/>
        <p:txBody>
          <a:bodyPr>
            <a:normAutofit/>
          </a:bodyPr>
          <a:lstStyle/>
          <a:p>
            <a:r>
              <a:rPr lang="en-US" sz="3600" dirty="0"/>
              <a:t>Cortisol</a:t>
            </a:r>
          </a:p>
        </p:txBody>
      </p:sp>
      <p:pic>
        <p:nvPicPr>
          <p:cNvPr id="8" name="Content Placeholder 7" descr="A close up of a logo&#10;&#10;Description automatically generated">
            <a:extLst>
              <a:ext uri="{FF2B5EF4-FFF2-40B4-BE49-F238E27FC236}">
                <a16:creationId xmlns:a16="http://schemas.microsoft.com/office/drawing/2014/main" id="{7D197011-F703-481C-B867-9DE313136E4F}"/>
              </a:ext>
            </a:extLst>
          </p:cNvPr>
          <p:cNvPicPr>
            <a:picLocks noGrp="1" noChangeAspect="1"/>
          </p:cNvPicPr>
          <p:nvPr>
            <p:ph sz="half" idx="2"/>
          </p:nvPr>
        </p:nvPicPr>
        <p:blipFill>
          <a:blip r:embed="rId2"/>
          <a:stretch>
            <a:fillRect/>
          </a:stretch>
        </p:blipFill>
        <p:spPr>
          <a:xfrm>
            <a:off x="3867150" y="2785658"/>
            <a:ext cx="3475038" cy="2313796"/>
          </a:xfrm>
        </p:spPr>
      </p:pic>
      <p:sp>
        <p:nvSpPr>
          <p:cNvPr id="5" name="Text Placeholder 4">
            <a:extLst>
              <a:ext uri="{FF2B5EF4-FFF2-40B4-BE49-F238E27FC236}">
                <a16:creationId xmlns:a16="http://schemas.microsoft.com/office/drawing/2014/main" id="{6544C158-E9B8-4775-954F-98145BB6DCE3}"/>
              </a:ext>
            </a:extLst>
          </p:cNvPr>
          <p:cNvSpPr>
            <a:spLocks noGrp="1"/>
          </p:cNvSpPr>
          <p:nvPr>
            <p:ph type="body" sz="quarter" idx="3"/>
          </p:nvPr>
        </p:nvSpPr>
        <p:spPr>
          <a:xfrm>
            <a:off x="7964741" y="1018135"/>
            <a:ext cx="3474720" cy="813171"/>
          </a:xfrm>
        </p:spPr>
        <p:txBody>
          <a:bodyPr>
            <a:normAutofit/>
          </a:bodyPr>
          <a:lstStyle/>
          <a:p>
            <a:r>
              <a:rPr lang="en-US" sz="3200" dirty="0"/>
              <a:t>Oxytocin</a:t>
            </a:r>
          </a:p>
        </p:txBody>
      </p:sp>
      <p:pic>
        <p:nvPicPr>
          <p:cNvPr id="10" name="Content Placeholder 9" descr="A close up of a logo&#10;&#10;Description automatically generated">
            <a:extLst>
              <a:ext uri="{FF2B5EF4-FFF2-40B4-BE49-F238E27FC236}">
                <a16:creationId xmlns:a16="http://schemas.microsoft.com/office/drawing/2014/main" id="{FDE414A7-EA94-4F15-8EA8-F4B8858E9B18}"/>
              </a:ext>
            </a:extLst>
          </p:cNvPr>
          <p:cNvPicPr>
            <a:picLocks noGrp="1" noChangeAspect="1"/>
          </p:cNvPicPr>
          <p:nvPr>
            <p:ph sz="quarter" idx="4"/>
          </p:nvPr>
        </p:nvPicPr>
        <p:blipFill>
          <a:blip r:embed="rId3"/>
          <a:stretch>
            <a:fillRect/>
          </a:stretch>
        </p:blipFill>
        <p:spPr>
          <a:xfrm>
            <a:off x="7776235" y="2377440"/>
            <a:ext cx="3475037" cy="2635442"/>
          </a:xfrm>
        </p:spPr>
      </p:pic>
    </p:spTree>
    <p:extLst>
      <p:ext uri="{BB962C8B-B14F-4D97-AF65-F5344CB8AC3E}">
        <p14:creationId xmlns:p14="http://schemas.microsoft.com/office/powerpoint/2010/main" val="1644238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2F788-AE8A-4998-A1A3-2524126FCFE5}"/>
              </a:ext>
            </a:extLst>
          </p:cNvPr>
          <p:cNvSpPr>
            <a:spLocks noGrp="1"/>
          </p:cNvSpPr>
          <p:nvPr>
            <p:ph type="title"/>
          </p:nvPr>
        </p:nvSpPr>
        <p:spPr/>
        <p:txBody>
          <a:bodyPr>
            <a:normAutofit/>
          </a:bodyPr>
          <a:lstStyle/>
          <a:p>
            <a:r>
              <a:rPr lang="en-US" sz="1800" dirty="0"/>
              <a:t>Dan </a:t>
            </a:r>
            <a:r>
              <a:rPr lang="en-US" sz="1800" dirty="0" err="1"/>
              <a:t>Ariely</a:t>
            </a:r>
            <a:r>
              <a:rPr lang="en-US" sz="1800" dirty="0"/>
              <a:t> - James B. Duke Professor of Psychology and Behavioral Economics at Duke University, and author of </a:t>
            </a:r>
            <a:r>
              <a:rPr lang="en-US" sz="1800" i="1" dirty="0"/>
              <a:t>Predictably Irrational</a:t>
            </a:r>
            <a:r>
              <a:rPr lang="en-US" sz="1800" dirty="0"/>
              <a:t>. </a:t>
            </a:r>
            <a:br>
              <a:rPr lang="en-US" sz="1800" dirty="0"/>
            </a:br>
            <a:br>
              <a:rPr lang="en-US" sz="1800" dirty="0"/>
            </a:br>
            <a:r>
              <a:rPr lang="en-US" sz="1800" dirty="0"/>
              <a:t>One of the world’s leading experts on honesty and trust</a:t>
            </a:r>
            <a:br>
              <a:rPr lang="en-US" sz="1800" dirty="0"/>
            </a:br>
            <a:br>
              <a:rPr lang="en-US" sz="1800" dirty="0"/>
            </a:br>
            <a:endParaRPr lang="en-US" sz="1800" i="1" dirty="0"/>
          </a:p>
        </p:txBody>
      </p:sp>
      <p:sp>
        <p:nvSpPr>
          <p:cNvPr id="3" name="Content Placeholder 2">
            <a:extLst>
              <a:ext uri="{FF2B5EF4-FFF2-40B4-BE49-F238E27FC236}">
                <a16:creationId xmlns:a16="http://schemas.microsoft.com/office/drawing/2014/main" id="{DD8921BD-61D6-48ED-B71F-B2B798FEF4CE}"/>
              </a:ext>
            </a:extLst>
          </p:cNvPr>
          <p:cNvSpPr>
            <a:spLocks noGrp="1"/>
          </p:cNvSpPr>
          <p:nvPr>
            <p:ph idx="1"/>
          </p:nvPr>
        </p:nvSpPr>
        <p:spPr/>
        <p:txBody>
          <a:bodyPr>
            <a:normAutofit/>
          </a:bodyPr>
          <a:lstStyle/>
          <a:p>
            <a:r>
              <a:rPr lang="en-US" sz="3200" dirty="0"/>
              <a:t>"</a:t>
            </a:r>
            <a:r>
              <a:rPr lang="en-US" sz="3200" i="1" dirty="0"/>
              <a:t>Human beings have an innate ability to trust one another. We vary in how trusting we are, and we might choose people we trust carefully. But, generally, we trust. "</a:t>
            </a:r>
            <a:endParaRPr lang="en-US" sz="3200" dirty="0"/>
          </a:p>
        </p:txBody>
      </p:sp>
    </p:spTree>
    <p:extLst>
      <p:ext uri="{BB962C8B-B14F-4D97-AF65-F5344CB8AC3E}">
        <p14:creationId xmlns:p14="http://schemas.microsoft.com/office/powerpoint/2010/main" val="3495291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FF07-063A-408A-AF2D-8CACB4CDE36C}"/>
              </a:ext>
            </a:extLst>
          </p:cNvPr>
          <p:cNvSpPr>
            <a:spLocks noGrp="1"/>
          </p:cNvSpPr>
          <p:nvPr>
            <p:ph type="title"/>
          </p:nvPr>
        </p:nvSpPr>
        <p:spPr>
          <a:xfrm>
            <a:off x="252919" y="1123837"/>
            <a:ext cx="2947482" cy="4601183"/>
          </a:xfrm>
        </p:spPr>
        <p:txBody>
          <a:bodyPr>
            <a:normAutofit/>
          </a:bodyPr>
          <a:lstStyle/>
          <a:p>
            <a:r>
              <a:rPr lang="en-US" dirty="0"/>
              <a:t>Mark </a:t>
            </a:r>
            <a:r>
              <a:rPr lang="en-US"/>
              <a:t>Honingsman</a:t>
            </a:r>
            <a:endParaRPr lang="en-US" dirty="0"/>
          </a:p>
        </p:txBody>
      </p:sp>
      <p:graphicFrame>
        <p:nvGraphicFramePr>
          <p:cNvPr id="291" name="Content Placeholder 288">
            <a:extLst>
              <a:ext uri="{FF2B5EF4-FFF2-40B4-BE49-F238E27FC236}">
                <a16:creationId xmlns:a16="http://schemas.microsoft.com/office/drawing/2014/main" id="{B01606B5-E1B9-4345-B4F2-6D9F236EC8D7}"/>
              </a:ext>
            </a:extLst>
          </p:cNvPr>
          <p:cNvGraphicFramePr>
            <a:graphicFrameLocks noGrp="1"/>
          </p:cNvGraphicFramePr>
          <p:nvPr>
            <p:ph idx="1"/>
            <p:extLst>
              <p:ext uri="{D42A27DB-BD31-4B8C-83A1-F6EECF244321}">
                <p14:modId xmlns:p14="http://schemas.microsoft.com/office/powerpoint/2010/main" val="3234560671"/>
              </p:ext>
            </p:extLst>
          </p:nvPr>
        </p:nvGraphicFramePr>
        <p:xfrm>
          <a:off x="3869268" y="1580224"/>
          <a:ext cx="7315200" cy="3266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0562398"/>
      </p:ext>
    </p:extLst>
  </p:cSld>
  <p:clrMapOvr>
    <a:masterClrMapping/>
  </p:clrMapOvr>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2244</Words>
  <Application>Microsoft Office PowerPoint</Application>
  <PresentationFormat>Widescreen</PresentationFormat>
  <Paragraphs>227</Paragraphs>
  <Slides>40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Corbel</vt:lpstr>
      <vt:lpstr>Symbol</vt:lpstr>
      <vt:lpstr>Wingdings 2</vt:lpstr>
      <vt:lpstr>Frame</vt:lpstr>
      <vt:lpstr>Establishing Trust – Cornerstone for  Mediation Success</vt:lpstr>
      <vt:lpstr>Why is Trust so Important? </vt:lpstr>
      <vt:lpstr>Definitions to  Think About</vt:lpstr>
      <vt:lpstr>We are wired for connection but are we wired for trust?  New data from neuroscience and behavioral economics </vt:lpstr>
      <vt:lpstr>PowerPoint Presentation</vt:lpstr>
      <vt:lpstr>Stress Response</vt:lpstr>
      <vt:lpstr>Molecular Structures</vt:lpstr>
      <vt:lpstr>Dan Ariely - James B. Duke Professor of Psychology and Behavioral Economics at Duke University, and author of Predictably Irrational.   One of the world’s leading experts on honesty and trust  </vt:lpstr>
      <vt:lpstr>Mark Honingsman</vt:lpstr>
      <vt:lpstr>Amaryllis Fox </vt:lpstr>
      <vt:lpstr>Trust for the Process Itself</vt:lpstr>
      <vt:lpstr>Professional Panels and Organizations  The Reputation of mediation service providers: JAMS, Judicate West, AAA  The mediator representing a particular organization can expect a certain level of trust in the mediation process because of the reputation of the service provider  </vt:lpstr>
      <vt:lpstr>Court ordered process  Because litigants respect the power of the Court, they accept the mediation process, it is court ordered or mandated  </vt:lpstr>
      <vt:lpstr> Litigants’ Attorneys encourage participation in mediation  Clients accept mediation as a viable and trustworthy process because their attorney has recommended it  Are attorneys using mediation for good faith purpose – trying to settle, or misusing process to glean information only, no intention of settling  </vt:lpstr>
      <vt:lpstr>Major challenge to enrolling client in the process</vt:lpstr>
      <vt:lpstr>Public Relations and Marketing</vt:lpstr>
      <vt:lpstr>Public Relations  and Marketing</vt:lpstr>
      <vt:lpstr>Building Trust through Public Relations</vt:lpstr>
      <vt:lpstr>How will I be perceived if I choose mediation?</vt:lpstr>
      <vt:lpstr>Is the Mediation Model Desirable?  Is the Mediation Model Undesireable?  Cultural and Societal Challenges</vt:lpstr>
      <vt:lpstr>How would Mediator  Certification impact public trust?</vt:lpstr>
      <vt:lpstr>Trust for the Mediator</vt:lpstr>
      <vt:lpstr>Trust for the Mediator</vt:lpstr>
      <vt:lpstr>Trust in the Mediator</vt:lpstr>
      <vt:lpstr>Trust in the Mediator</vt:lpstr>
      <vt:lpstr>Trust for the Mediator</vt:lpstr>
      <vt:lpstr>Trust in Mediator</vt:lpstr>
      <vt:lpstr>Maya Angelou</vt:lpstr>
      <vt:lpstr>Do the parties trust themselves to make wise decisions?</vt:lpstr>
      <vt:lpstr>Building Parties Self-Trust</vt:lpstr>
      <vt:lpstr>Obstacles some parties have about making decisions</vt:lpstr>
      <vt:lpstr>Empowering clients with Legal Information </vt:lpstr>
      <vt:lpstr>Negotiating Tools Empowering Self-determination</vt:lpstr>
      <vt:lpstr>Empowering Client to Trust Self to Make Wise Decisions</vt:lpstr>
      <vt:lpstr>Ralph Waldo  Emerson</vt:lpstr>
      <vt:lpstr>What can we do when trust is lost or eroded?</vt:lpstr>
      <vt:lpstr>Remedies when trust breaks down</vt:lpstr>
      <vt:lpstr>REMEDIES?   WHAT DO YOU DO IN YOUR PRACTICE?</vt:lpstr>
      <vt:lpstr>Miscellaneous Tips for Rebuilding Trust</vt:lpstr>
      <vt:lpstr>Marcus Sheridan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Trust – Cornerstone for  Mediation Success</dc:title>
  <dc:creator>Terri Breer</dc:creator>
  <cp:lastModifiedBy>Andy Shelby</cp:lastModifiedBy>
  <cp:revision>1</cp:revision>
  <dcterms:created xsi:type="dcterms:W3CDTF">2019-10-31T20:01:25Z</dcterms:created>
  <dcterms:modified xsi:type="dcterms:W3CDTF">2019-10-31T20:39:10Z</dcterms:modified>
</cp:coreProperties>
</file>